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75" r:id="rId4"/>
    <p:sldId id="276" r:id="rId5"/>
    <p:sldId id="288" r:id="rId6"/>
    <p:sldId id="289" r:id="rId7"/>
    <p:sldId id="281" r:id="rId8"/>
    <p:sldId id="290" r:id="rId9"/>
    <p:sldId id="271" r:id="rId10"/>
    <p:sldId id="291" r:id="rId11"/>
    <p:sldId id="273" r:id="rId12"/>
    <p:sldId id="283" r:id="rId13"/>
    <p:sldId id="287" r:id="rId14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634C"/>
    <a:srgbClr val="94634C"/>
    <a:srgbClr val="A0715E"/>
    <a:srgbClr val="9F715E"/>
    <a:srgbClr val="A36349"/>
    <a:srgbClr val="392E37"/>
    <a:srgbClr val="EA7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3" autoAdjust="0"/>
    <p:restoredTop sz="95606" autoAdjust="0"/>
  </p:normalViewPr>
  <p:slideViewPr>
    <p:cSldViewPr>
      <p:cViewPr varScale="1">
        <p:scale>
          <a:sx n="84" d="100"/>
          <a:sy n="84" d="100"/>
        </p:scale>
        <p:origin x="92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921F0D-838F-4E03-A78D-FAB496F9ECEF}" type="doc">
      <dgm:prSet loTypeId="urn:microsoft.com/office/officeart/2008/layout/VerticalCurvedLis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zh-CN" altLang="en-US"/>
        </a:p>
      </dgm:t>
    </dgm:pt>
    <dgm:pt modelId="{7D4892D8-77B4-4125-B093-D7A65997C2E2}">
      <dgm:prSet phldrT="[文本]" custT="1"/>
      <dgm:spPr/>
      <dgm:t>
        <a:bodyPr/>
        <a:lstStyle/>
        <a:p>
          <a:r>
            <a:rPr lang="zh-CN" altLang="en-US" sz="20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选题不易太过空泛</a:t>
          </a:r>
          <a:endParaRPr lang="zh-CN" altLang="en-US" sz="2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4E216C91-9FA5-47DC-BF87-A5FFE8A40D3F}" type="parTrans" cxnId="{1AE1DCF7-3DB1-422E-8F60-9C08BBEE3BD9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31C65ED9-8D06-464F-803B-60003A740EAF}" type="sibTrans" cxnId="{1AE1DCF7-3DB1-422E-8F60-9C08BBEE3BD9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26D5BAA-47A3-4819-A348-F9FC527DBE0A}">
      <dgm:prSet phldrT="[文本]" custT="1"/>
      <dgm:spPr/>
      <dgm:t>
        <a:bodyPr/>
        <a:lstStyle/>
        <a:p>
          <a:r>
            <a:rPr lang="zh-CN" altLang="en-US" sz="2000" b="1" smtClean="0">
              <a:latin typeface="微软雅黑" panose="020B0503020204020204" pitchFamily="34" charset="-122"/>
              <a:ea typeface="微软雅黑" panose="020B0503020204020204" pitchFamily="34" charset="-122"/>
            </a:rPr>
            <a:t>题目要简明、字数不能过多</a:t>
          </a:r>
          <a:endParaRPr lang="zh-CN" altLang="en-US" sz="2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0A90F993-CAA5-4C02-AFEA-CFF9B0022D36}" type="parTrans" cxnId="{83DE3DB8-8E92-4B66-A33D-638725A3F946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F98D1C81-5DDA-4D40-B3FA-E30775B459CC}" type="sibTrans" cxnId="{83DE3DB8-8E92-4B66-A33D-638725A3F946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2E51172B-A4FF-4542-9556-1D0EA654E62A}">
      <dgm:prSet phldrT="[文本]" custT="1"/>
      <dgm:spPr/>
      <dgm:t>
        <a:bodyPr/>
        <a:lstStyle/>
        <a:p>
          <a:r>
            <a:rPr lang="zh-CN" altLang="en-US" sz="2000" b="1" smtClean="0">
              <a:latin typeface="微软雅黑" panose="020B0503020204020204" pitchFamily="34" charset="-122"/>
              <a:ea typeface="微软雅黑" panose="020B0503020204020204" pitchFamily="34" charset="-122"/>
            </a:rPr>
            <a:t>题目要与所阐述的内容相对应</a:t>
          </a:r>
          <a:endParaRPr lang="zh-CN" altLang="en-US" sz="2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49806663-06CC-4F30-99BF-DC0AE3144F45}" type="parTrans" cxnId="{0FCA81E6-FA8C-494E-87CF-3EEEAFFBACFC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C0A1615-F45F-44E3-9AC8-36B97846E352}" type="sibTrans" cxnId="{0FCA81E6-FA8C-494E-87CF-3EEEAFFBACFC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84013BA1-684C-43E1-83F9-BA4EB525C85E}">
      <dgm:prSet phldrT="[文本]" custT="1"/>
      <dgm:spPr/>
      <dgm:t>
        <a:bodyPr/>
        <a:lstStyle/>
        <a:p>
          <a:r>
            <a:rPr lang="zh-CN" altLang="en-US" sz="2000" b="1" smtClean="0">
              <a:latin typeface="微软雅黑" panose="020B0503020204020204" pitchFamily="34" charset="-122"/>
              <a:ea typeface="微软雅黑" panose="020B0503020204020204" pitchFamily="34" charset="-122"/>
            </a:rPr>
            <a:t>题目中所涉及到的工程名称要具体</a:t>
          </a:r>
          <a:endParaRPr lang="zh-CN" altLang="en-US" sz="2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8422FE3F-DF01-4227-8EA1-037103E1B736}" type="parTrans" cxnId="{53DEED7A-44EB-4A63-B552-7D72BE2E5346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740820D-BFF0-4BCF-BB64-589A61F31CFD}" type="sibTrans" cxnId="{53DEED7A-44EB-4A63-B552-7D72BE2E5346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D5117C66-040E-4FB1-9545-77F6F6CEFC35}">
      <dgm:prSet phldrT="[文本]" custT="1"/>
      <dgm:spPr/>
      <dgm:t>
        <a:bodyPr/>
        <a:lstStyle/>
        <a:p>
          <a:r>
            <a:rPr lang="zh-CN" altLang="en-US" sz="20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题目必须有一定深度</a:t>
          </a:r>
          <a:endParaRPr lang="zh-CN" altLang="en-US" sz="2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5B86988C-3A72-4585-922B-C2753AB19174}" type="parTrans" cxnId="{4883F1B2-0A58-43D5-87CE-AF7D1CEACD2A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51B0175B-FD93-4D13-94CA-BDDF9B8C036E}" type="sibTrans" cxnId="{4883F1B2-0A58-43D5-87CE-AF7D1CEACD2A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A01ABAC8-A93E-4AE7-BD8B-9D6407760CCD}">
      <dgm:prSet phldrT="[文本]" custT="1"/>
      <dgm:spPr/>
      <dgm:t>
        <a:bodyPr/>
        <a:lstStyle/>
        <a:p>
          <a:r>
            <a:rPr lang="zh-CN" altLang="en-US" sz="2000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对题目的研究领域要熟悉</a:t>
          </a:r>
          <a:endParaRPr lang="zh-CN" altLang="en-US" sz="20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5869A18-90E8-4B99-8B61-BF9C8006A035}" type="parTrans" cxnId="{5822C223-7BE9-4801-878B-5049883139DC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2FC7727-A53E-4F30-A929-4A4A2B9DE603}" type="sibTrans" cxnId="{5822C223-7BE9-4801-878B-5049883139DC}">
      <dgm:prSet/>
      <dgm:spPr/>
      <dgm:t>
        <a:bodyPr/>
        <a:lstStyle/>
        <a:p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61A20115-C9B0-465E-A1DB-5ED488B4CF69}" type="pres">
      <dgm:prSet presAssocID="{CF921F0D-838F-4E03-A78D-FAB496F9ECE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9D109EE4-73E1-4700-98FA-195B974CED25}" type="pres">
      <dgm:prSet presAssocID="{CF921F0D-838F-4E03-A78D-FAB496F9ECEF}" presName="Name1" presStyleCnt="0"/>
      <dgm:spPr/>
      <dgm:t>
        <a:bodyPr/>
        <a:lstStyle/>
        <a:p>
          <a:endParaRPr lang="zh-CN" altLang="en-US"/>
        </a:p>
      </dgm:t>
    </dgm:pt>
    <dgm:pt modelId="{9447623E-6724-4572-803C-EA79EF0097E2}" type="pres">
      <dgm:prSet presAssocID="{CF921F0D-838F-4E03-A78D-FAB496F9ECEF}" presName="cycle" presStyleCnt="0"/>
      <dgm:spPr/>
      <dgm:t>
        <a:bodyPr/>
        <a:lstStyle/>
        <a:p>
          <a:endParaRPr lang="zh-CN" altLang="en-US"/>
        </a:p>
      </dgm:t>
    </dgm:pt>
    <dgm:pt modelId="{EDD5E91E-087F-42A1-AD9E-1624423A225A}" type="pres">
      <dgm:prSet presAssocID="{CF921F0D-838F-4E03-A78D-FAB496F9ECEF}" presName="srcNode" presStyleLbl="node1" presStyleIdx="0" presStyleCnt="6"/>
      <dgm:spPr/>
      <dgm:t>
        <a:bodyPr/>
        <a:lstStyle/>
        <a:p>
          <a:endParaRPr lang="zh-CN" altLang="en-US"/>
        </a:p>
      </dgm:t>
    </dgm:pt>
    <dgm:pt modelId="{C6977CA1-E795-443A-A146-5EAD1FE73558}" type="pres">
      <dgm:prSet presAssocID="{CF921F0D-838F-4E03-A78D-FAB496F9ECEF}" presName="conn" presStyleLbl="parChTrans1D2" presStyleIdx="0" presStyleCnt="1"/>
      <dgm:spPr/>
      <dgm:t>
        <a:bodyPr/>
        <a:lstStyle/>
        <a:p>
          <a:endParaRPr lang="zh-CN" altLang="en-US"/>
        </a:p>
      </dgm:t>
    </dgm:pt>
    <dgm:pt modelId="{D1EB08C8-EE8F-45AF-82BA-418B937EC613}" type="pres">
      <dgm:prSet presAssocID="{CF921F0D-838F-4E03-A78D-FAB496F9ECEF}" presName="extraNode" presStyleLbl="node1" presStyleIdx="0" presStyleCnt="6"/>
      <dgm:spPr/>
      <dgm:t>
        <a:bodyPr/>
        <a:lstStyle/>
        <a:p>
          <a:endParaRPr lang="zh-CN" altLang="en-US"/>
        </a:p>
      </dgm:t>
    </dgm:pt>
    <dgm:pt modelId="{ED5B8A58-6E00-40C8-BA2E-9D1D6248F26D}" type="pres">
      <dgm:prSet presAssocID="{CF921F0D-838F-4E03-A78D-FAB496F9ECEF}" presName="dstNode" presStyleLbl="node1" presStyleIdx="0" presStyleCnt="6"/>
      <dgm:spPr/>
      <dgm:t>
        <a:bodyPr/>
        <a:lstStyle/>
        <a:p>
          <a:endParaRPr lang="zh-CN" altLang="en-US"/>
        </a:p>
      </dgm:t>
    </dgm:pt>
    <dgm:pt modelId="{EA9B527E-88AE-437B-8270-6503418FC11A}" type="pres">
      <dgm:prSet presAssocID="{7D4892D8-77B4-4125-B093-D7A65997C2E2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A6D126A-DAF6-43A7-A148-F05BCA8182AD}" type="pres">
      <dgm:prSet presAssocID="{7D4892D8-77B4-4125-B093-D7A65997C2E2}" presName="accent_1" presStyleCnt="0"/>
      <dgm:spPr/>
      <dgm:t>
        <a:bodyPr/>
        <a:lstStyle/>
        <a:p>
          <a:endParaRPr lang="zh-CN" altLang="en-US"/>
        </a:p>
      </dgm:t>
    </dgm:pt>
    <dgm:pt modelId="{E5AC083E-927C-4D8D-B44A-9BF602372EF1}" type="pres">
      <dgm:prSet presAssocID="{7D4892D8-77B4-4125-B093-D7A65997C2E2}" presName="accentRepeatNode" presStyleLbl="solidFgAcc1" presStyleIdx="0" presStyleCnt="6"/>
      <dgm:spPr/>
      <dgm:t>
        <a:bodyPr/>
        <a:lstStyle/>
        <a:p>
          <a:endParaRPr lang="zh-CN" altLang="en-US"/>
        </a:p>
      </dgm:t>
    </dgm:pt>
    <dgm:pt modelId="{A96ADCCC-0552-41C5-BB88-83C79B13296B}" type="pres">
      <dgm:prSet presAssocID="{E26D5BAA-47A3-4819-A348-F9FC527DBE0A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FAE0BD7-C1B5-43CE-A6E3-08BB6865FCC5}" type="pres">
      <dgm:prSet presAssocID="{E26D5BAA-47A3-4819-A348-F9FC527DBE0A}" presName="accent_2" presStyleCnt="0"/>
      <dgm:spPr/>
      <dgm:t>
        <a:bodyPr/>
        <a:lstStyle/>
        <a:p>
          <a:endParaRPr lang="zh-CN" altLang="en-US"/>
        </a:p>
      </dgm:t>
    </dgm:pt>
    <dgm:pt modelId="{D899E47E-D788-4A94-B92D-12D0BE1CB37C}" type="pres">
      <dgm:prSet presAssocID="{E26D5BAA-47A3-4819-A348-F9FC527DBE0A}" presName="accentRepeatNode" presStyleLbl="solidFgAcc1" presStyleIdx="1" presStyleCnt="6"/>
      <dgm:spPr/>
      <dgm:t>
        <a:bodyPr/>
        <a:lstStyle/>
        <a:p>
          <a:endParaRPr lang="zh-CN" altLang="en-US"/>
        </a:p>
      </dgm:t>
    </dgm:pt>
    <dgm:pt modelId="{F88C3B31-FAA1-4B44-8A8C-C68AC83E1E50}" type="pres">
      <dgm:prSet presAssocID="{2E51172B-A4FF-4542-9556-1D0EA654E62A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EC0D944-19F0-4126-9B1D-3D332DB1A731}" type="pres">
      <dgm:prSet presAssocID="{2E51172B-A4FF-4542-9556-1D0EA654E62A}" presName="accent_3" presStyleCnt="0"/>
      <dgm:spPr/>
      <dgm:t>
        <a:bodyPr/>
        <a:lstStyle/>
        <a:p>
          <a:endParaRPr lang="zh-CN" altLang="en-US"/>
        </a:p>
      </dgm:t>
    </dgm:pt>
    <dgm:pt modelId="{55B3BE09-FA4E-417C-B251-DDE1C00259D8}" type="pres">
      <dgm:prSet presAssocID="{2E51172B-A4FF-4542-9556-1D0EA654E62A}" presName="accentRepeatNode" presStyleLbl="solidFgAcc1" presStyleIdx="2" presStyleCnt="6"/>
      <dgm:spPr/>
      <dgm:t>
        <a:bodyPr/>
        <a:lstStyle/>
        <a:p>
          <a:endParaRPr lang="zh-CN" altLang="en-US"/>
        </a:p>
      </dgm:t>
    </dgm:pt>
    <dgm:pt modelId="{EDEFF7BB-6F5D-49F1-8221-90467158207C}" type="pres">
      <dgm:prSet presAssocID="{84013BA1-684C-43E1-83F9-BA4EB525C85E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5BD9CEB-CB0F-4D16-98B1-3EEFA6B94228}" type="pres">
      <dgm:prSet presAssocID="{84013BA1-684C-43E1-83F9-BA4EB525C85E}" presName="accent_4" presStyleCnt="0"/>
      <dgm:spPr/>
      <dgm:t>
        <a:bodyPr/>
        <a:lstStyle/>
        <a:p>
          <a:endParaRPr lang="zh-CN" altLang="en-US"/>
        </a:p>
      </dgm:t>
    </dgm:pt>
    <dgm:pt modelId="{B5FCC0EC-728E-4EF9-AD17-76E1B3EF1D62}" type="pres">
      <dgm:prSet presAssocID="{84013BA1-684C-43E1-83F9-BA4EB525C85E}" presName="accentRepeatNode" presStyleLbl="solidFgAcc1" presStyleIdx="3" presStyleCnt="6"/>
      <dgm:spPr/>
      <dgm:t>
        <a:bodyPr/>
        <a:lstStyle/>
        <a:p>
          <a:endParaRPr lang="zh-CN" altLang="en-US"/>
        </a:p>
      </dgm:t>
    </dgm:pt>
    <dgm:pt modelId="{C4B01D46-3C7D-4B38-A9B0-B743F7AEBF0D}" type="pres">
      <dgm:prSet presAssocID="{D5117C66-040E-4FB1-9545-77F6F6CEFC35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C7255A6-C672-498D-AED1-9A75A9F3D263}" type="pres">
      <dgm:prSet presAssocID="{D5117C66-040E-4FB1-9545-77F6F6CEFC35}" presName="accent_5" presStyleCnt="0"/>
      <dgm:spPr/>
      <dgm:t>
        <a:bodyPr/>
        <a:lstStyle/>
        <a:p>
          <a:endParaRPr lang="zh-CN" altLang="en-US"/>
        </a:p>
      </dgm:t>
    </dgm:pt>
    <dgm:pt modelId="{72E90387-59CF-4C0C-AAB3-7B85AA56AC53}" type="pres">
      <dgm:prSet presAssocID="{D5117C66-040E-4FB1-9545-77F6F6CEFC35}" presName="accentRepeatNode" presStyleLbl="solidFgAcc1" presStyleIdx="4" presStyleCnt="6"/>
      <dgm:spPr/>
      <dgm:t>
        <a:bodyPr/>
        <a:lstStyle/>
        <a:p>
          <a:endParaRPr lang="zh-CN" altLang="en-US"/>
        </a:p>
      </dgm:t>
    </dgm:pt>
    <dgm:pt modelId="{CE19B993-705A-4690-98CA-460D4A4551C4}" type="pres">
      <dgm:prSet presAssocID="{A01ABAC8-A93E-4AE7-BD8B-9D6407760CCD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9C030E2-3B63-4917-9BA3-F2180D78BD4E}" type="pres">
      <dgm:prSet presAssocID="{A01ABAC8-A93E-4AE7-BD8B-9D6407760CCD}" presName="accent_6" presStyleCnt="0"/>
      <dgm:spPr/>
      <dgm:t>
        <a:bodyPr/>
        <a:lstStyle/>
        <a:p>
          <a:endParaRPr lang="zh-CN" altLang="en-US"/>
        </a:p>
      </dgm:t>
    </dgm:pt>
    <dgm:pt modelId="{915CE0BC-3714-45EF-9E6B-BECAB7CC2A8A}" type="pres">
      <dgm:prSet presAssocID="{A01ABAC8-A93E-4AE7-BD8B-9D6407760CCD}" presName="accentRepeatNode" presStyleLbl="solidFgAcc1" presStyleIdx="5" presStyleCnt="6"/>
      <dgm:spPr/>
      <dgm:t>
        <a:bodyPr/>
        <a:lstStyle/>
        <a:p>
          <a:endParaRPr lang="zh-CN" altLang="en-US"/>
        </a:p>
      </dgm:t>
    </dgm:pt>
  </dgm:ptLst>
  <dgm:cxnLst>
    <dgm:cxn modelId="{53DEED7A-44EB-4A63-B552-7D72BE2E5346}" srcId="{CF921F0D-838F-4E03-A78D-FAB496F9ECEF}" destId="{84013BA1-684C-43E1-83F9-BA4EB525C85E}" srcOrd="3" destOrd="0" parTransId="{8422FE3F-DF01-4227-8EA1-037103E1B736}" sibTransId="{9740820D-BFF0-4BCF-BB64-589A61F31CFD}"/>
    <dgm:cxn modelId="{8B236F4E-94A0-49D7-B2D6-2561E556D1A4}" type="presOf" srcId="{D5117C66-040E-4FB1-9545-77F6F6CEFC35}" destId="{C4B01D46-3C7D-4B38-A9B0-B743F7AEBF0D}" srcOrd="0" destOrd="0" presId="urn:microsoft.com/office/officeart/2008/layout/VerticalCurvedList"/>
    <dgm:cxn modelId="{64215D55-F3CF-4D80-9598-4AA386E60201}" type="presOf" srcId="{E26D5BAA-47A3-4819-A348-F9FC527DBE0A}" destId="{A96ADCCC-0552-41C5-BB88-83C79B13296B}" srcOrd="0" destOrd="0" presId="urn:microsoft.com/office/officeart/2008/layout/VerticalCurvedList"/>
    <dgm:cxn modelId="{7BFA503F-BBB1-4AB2-B2E9-B8DF1EF0383E}" type="presOf" srcId="{31C65ED9-8D06-464F-803B-60003A740EAF}" destId="{C6977CA1-E795-443A-A146-5EAD1FE73558}" srcOrd="0" destOrd="0" presId="urn:microsoft.com/office/officeart/2008/layout/VerticalCurvedList"/>
    <dgm:cxn modelId="{050C4B1A-6FE8-4787-AD3F-AC42CE40DA39}" type="presOf" srcId="{84013BA1-684C-43E1-83F9-BA4EB525C85E}" destId="{EDEFF7BB-6F5D-49F1-8221-90467158207C}" srcOrd="0" destOrd="0" presId="urn:microsoft.com/office/officeart/2008/layout/VerticalCurvedList"/>
    <dgm:cxn modelId="{0FCA81E6-FA8C-494E-87CF-3EEEAFFBACFC}" srcId="{CF921F0D-838F-4E03-A78D-FAB496F9ECEF}" destId="{2E51172B-A4FF-4542-9556-1D0EA654E62A}" srcOrd="2" destOrd="0" parTransId="{49806663-06CC-4F30-99BF-DC0AE3144F45}" sibTransId="{9C0A1615-F45F-44E3-9AC8-36B97846E352}"/>
    <dgm:cxn modelId="{EE0A577F-391D-4254-BE86-436FA80EECC2}" type="presOf" srcId="{7D4892D8-77B4-4125-B093-D7A65997C2E2}" destId="{EA9B527E-88AE-437B-8270-6503418FC11A}" srcOrd="0" destOrd="0" presId="urn:microsoft.com/office/officeart/2008/layout/VerticalCurvedList"/>
    <dgm:cxn modelId="{5822C223-7BE9-4801-878B-5049883139DC}" srcId="{CF921F0D-838F-4E03-A78D-FAB496F9ECEF}" destId="{A01ABAC8-A93E-4AE7-BD8B-9D6407760CCD}" srcOrd="5" destOrd="0" parTransId="{15869A18-90E8-4B99-8B61-BF9C8006A035}" sibTransId="{B2FC7727-A53E-4F30-A929-4A4A2B9DE603}"/>
    <dgm:cxn modelId="{1AE1DCF7-3DB1-422E-8F60-9C08BBEE3BD9}" srcId="{CF921F0D-838F-4E03-A78D-FAB496F9ECEF}" destId="{7D4892D8-77B4-4125-B093-D7A65997C2E2}" srcOrd="0" destOrd="0" parTransId="{4E216C91-9FA5-47DC-BF87-A5FFE8A40D3F}" sibTransId="{31C65ED9-8D06-464F-803B-60003A740EAF}"/>
    <dgm:cxn modelId="{4883F1B2-0A58-43D5-87CE-AF7D1CEACD2A}" srcId="{CF921F0D-838F-4E03-A78D-FAB496F9ECEF}" destId="{D5117C66-040E-4FB1-9545-77F6F6CEFC35}" srcOrd="4" destOrd="0" parTransId="{5B86988C-3A72-4585-922B-C2753AB19174}" sibTransId="{51B0175B-FD93-4D13-94CA-BDDF9B8C036E}"/>
    <dgm:cxn modelId="{83DE3DB8-8E92-4B66-A33D-638725A3F946}" srcId="{CF921F0D-838F-4E03-A78D-FAB496F9ECEF}" destId="{E26D5BAA-47A3-4819-A348-F9FC527DBE0A}" srcOrd="1" destOrd="0" parTransId="{0A90F993-CAA5-4C02-AFEA-CFF9B0022D36}" sibTransId="{F98D1C81-5DDA-4D40-B3FA-E30775B459CC}"/>
    <dgm:cxn modelId="{76EA5B36-4F04-40B9-B5DF-0ACEAB6961D5}" type="presOf" srcId="{2E51172B-A4FF-4542-9556-1D0EA654E62A}" destId="{F88C3B31-FAA1-4B44-8A8C-C68AC83E1E50}" srcOrd="0" destOrd="0" presId="urn:microsoft.com/office/officeart/2008/layout/VerticalCurvedList"/>
    <dgm:cxn modelId="{F0D27211-9C39-4C06-9D15-994C18D99F9C}" type="presOf" srcId="{A01ABAC8-A93E-4AE7-BD8B-9D6407760CCD}" destId="{CE19B993-705A-4690-98CA-460D4A4551C4}" srcOrd="0" destOrd="0" presId="urn:microsoft.com/office/officeart/2008/layout/VerticalCurvedList"/>
    <dgm:cxn modelId="{EFB58247-35E8-4479-B3FF-219277F093C5}" type="presOf" srcId="{CF921F0D-838F-4E03-A78D-FAB496F9ECEF}" destId="{61A20115-C9B0-465E-A1DB-5ED488B4CF69}" srcOrd="0" destOrd="0" presId="urn:microsoft.com/office/officeart/2008/layout/VerticalCurvedList"/>
    <dgm:cxn modelId="{6780C501-D275-4B8D-A602-43F2FB89692A}" type="presParOf" srcId="{61A20115-C9B0-465E-A1DB-5ED488B4CF69}" destId="{9D109EE4-73E1-4700-98FA-195B974CED25}" srcOrd="0" destOrd="0" presId="urn:microsoft.com/office/officeart/2008/layout/VerticalCurvedList"/>
    <dgm:cxn modelId="{A395EB38-2704-4DED-A7B6-90348267CE1C}" type="presParOf" srcId="{9D109EE4-73E1-4700-98FA-195B974CED25}" destId="{9447623E-6724-4572-803C-EA79EF0097E2}" srcOrd="0" destOrd="0" presId="urn:microsoft.com/office/officeart/2008/layout/VerticalCurvedList"/>
    <dgm:cxn modelId="{42275D24-5B5A-46BD-9CFC-2E130D01435C}" type="presParOf" srcId="{9447623E-6724-4572-803C-EA79EF0097E2}" destId="{EDD5E91E-087F-42A1-AD9E-1624423A225A}" srcOrd="0" destOrd="0" presId="urn:microsoft.com/office/officeart/2008/layout/VerticalCurvedList"/>
    <dgm:cxn modelId="{1AEA1D62-2FCE-4DC0-B413-F46EEC51C2A1}" type="presParOf" srcId="{9447623E-6724-4572-803C-EA79EF0097E2}" destId="{C6977CA1-E795-443A-A146-5EAD1FE73558}" srcOrd="1" destOrd="0" presId="urn:microsoft.com/office/officeart/2008/layout/VerticalCurvedList"/>
    <dgm:cxn modelId="{DE9E7E29-FD47-4BD2-8429-40B1EB5E53B2}" type="presParOf" srcId="{9447623E-6724-4572-803C-EA79EF0097E2}" destId="{D1EB08C8-EE8F-45AF-82BA-418B937EC613}" srcOrd="2" destOrd="0" presId="urn:microsoft.com/office/officeart/2008/layout/VerticalCurvedList"/>
    <dgm:cxn modelId="{1C8B0960-0FAE-4E12-8216-F8A960A245BE}" type="presParOf" srcId="{9447623E-6724-4572-803C-EA79EF0097E2}" destId="{ED5B8A58-6E00-40C8-BA2E-9D1D6248F26D}" srcOrd="3" destOrd="0" presId="urn:microsoft.com/office/officeart/2008/layout/VerticalCurvedList"/>
    <dgm:cxn modelId="{B5941315-1EBC-4B0A-AFA8-34C99ECCEF74}" type="presParOf" srcId="{9D109EE4-73E1-4700-98FA-195B974CED25}" destId="{EA9B527E-88AE-437B-8270-6503418FC11A}" srcOrd="1" destOrd="0" presId="urn:microsoft.com/office/officeart/2008/layout/VerticalCurvedList"/>
    <dgm:cxn modelId="{1F64B798-0CE8-4E1A-8D6A-93DB5EEE632E}" type="presParOf" srcId="{9D109EE4-73E1-4700-98FA-195B974CED25}" destId="{8A6D126A-DAF6-43A7-A148-F05BCA8182AD}" srcOrd="2" destOrd="0" presId="urn:microsoft.com/office/officeart/2008/layout/VerticalCurvedList"/>
    <dgm:cxn modelId="{1DAB22FD-1B9E-4248-9D95-D2DE9529A580}" type="presParOf" srcId="{8A6D126A-DAF6-43A7-A148-F05BCA8182AD}" destId="{E5AC083E-927C-4D8D-B44A-9BF602372EF1}" srcOrd="0" destOrd="0" presId="urn:microsoft.com/office/officeart/2008/layout/VerticalCurvedList"/>
    <dgm:cxn modelId="{683E65F1-6579-4198-9DAA-42F81FAD7AA1}" type="presParOf" srcId="{9D109EE4-73E1-4700-98FA-195B974CED25}" destId="{A96ADCCC-0552-41C5-BB88-83C79B13296B}" srcOrd="3" destOrd="0" presId="urn:microsoft.com/office/officeart/2008/layout/VerticalCurvedList"/>
    <dgm:cxn modelId="{8143D76E-3284-4B09-A5DB-1EBB9B9B39B7}" type="presParOf" srcId="{9D109EE4-73E1-4700-98FA-195B974CED25}" destId="{7FAE0BD7-C1B5-43CE-A6E3-08BB6865FCC5}" srcOrd="4" destOrd="0" presId="urn:microsoft.com/office/officeart/2008/layout/VerticalCurvedList"/>
    <dgm:cxn modelId="{D50524F8-07E5-4C9D-8B8D-3BB2171217B7}" type="presParOf" srcId="{7FAE0BD7-C1B5-43CE-A6E3-08BB6865FCC5}" destId="{D899E47E-D788-4A94-B92D-12D0BE1CB37C}" srcOrd="0" destOrd="0" presId="urn:microsoft.com/office/officeart/2008/layout/VerticalCurvedList"/>
    <dgm:cxn modelId="{C0CAFA02-781A-4C34-B1B8-24C7F6E85B7B}" type="presParOf" srcId="{9D109EE4-73E1-4700-98FA-195B974CED25}" destId="{F88C3B31-FAA1-4B44-8A8C-C68AC83E1E50}" srcOrd="5" destOrd="0" presId="urn:microsoft.com/office/officeart/2008/layout/VerticalCurvedList"/>
    <dgm:cxn modelId="{E6CB6FF1-A88D-4B2F-BEF8-9EBEEE81DB48}" type="presParOf" srcId="{9D109EE4-73E1-4700-98FA-195B974CED25}" destId="{1EC0D944-19F0-4126-9B1D-3D332DB1A731}" srcOrd="6" destOrd="0" presId="urn:microsoft.com/office/officeart/2008/layout/VerticalCurvedList"/>
    <dgm:cxn modelId="{67C2BB3C-D929-4D1E-8115-3EF47CBEA2B4}" type="presParOf" srcId="{1EC0D944-19F0-4126-9B1D-3D332DB1A731}" destId="{55B3BE09-FA4E-417C-B251-DDE1C00259D8}" srcOrd="0" destOrd="0" presId="urn:microsoft.com/office/officeart/2008/layout/VerticalCurvedList"/>
    <dgm:cxn modelId="{205BBB45-B5C0-4946-AD40-FD1121114670}" type="presParOf" srcId="{9D109EE4-73E1-4700-98FA-195B974CED25}" destId="{EDEFF7BB-6F5D-49F1-8221-90467158207C}" srcOrd="7" destOrd="0" presId="urn:microsoft.com/office/officeart/2008/layout/VerticalCurvedList"/>
    <dgm:cxn modelId="{A3C73970-34C3-4801-92A1-58F4B9D08C46}" type="presParOf" srcId="{9D109EE4-73E1-4700-98FA-195B974CED25}" destId="{35BD9CEB-CB0F-4D16-98B1-3EEFA6B94228}" srcOrd="8" destOrd="0" presId="urn:microsoft.com/office/officeart/2008/layout/VerticalCurvedList"/>
    <dgm:cxn modelId="{8F503657-B9E7-4C11-A961-8525F4A03DDE}" type="presParOf" srcId="{35BD9CEB-CB0F-4D16-98B1-3EEFA6B94228}" destId="{B5FCC0EC-728E-4EF9-AD17-76E1B3EF1D62}" srcOrd="0" destOrd="0" presId="urn:microsoft.com/office/officeart/2008/layout/VerticalCurvedList"/>
    <dgm:cxn modelId="{F94CF1DC-95A4-4B22-95A7-81981D112534}" type="presParOf" srcId="{9D109EE4-73E1-4700-98FA-195B974CED25}" destId="{C4B01D46-3C7D-4B38-A9B0-B743F7AEBF0D}" srcOrd="9" destOrd="0" presId="urn:microsoft.com/office/officeart/2008/layout/VerticalCurvedList"/>
    <dgm:cxn modelId="{034F478E-85B6-4E61-BF86-EF7EB28874D7}" type="presParOf" srcId="{9D109EE4-73E1-4700-98FA-195B974CED25}" destId="{CC7255A6-C672-498D-AED1-9A75A9F3D263}" srcOrd="10" destOrd="0" presId="urn:microsoft.com/office/officeart/2008/layout/VerticalCurvedList"/>
    <dgm:cxn modelId="{353FF9BC-317D-42B6-A86D-C4E1B1FFA2DB}" type="presParOf" srcId="{CC7255A6-C672-498D-AED1-9A75A9F3D263}" destId="{72E90387-59CF-4C0C-AAB3-7B85AA56AC53}" srcOrd="0" destOrd="0" presId="urn:microsoft.com/office/officeart/2008/layout/VerticalCurvedList"/>
    <dgm:cxn modelId="{0F6F139F-0CA7-4290-8D11-DBF50104D751}" type="presParOf" srcId="{9D109EE4-73E1-4700-98FA-195B974CED25}" destId="{CE19B993-705A-4690-98CA-460D4A4551C4}" srcOrd="11" destOrd="0" presId="urn:microsoft.com/office/officeart/2008/layout/VerticalCurvedList"/>
    <dgm:cxn modelId="{77B10D33-E551-4A62-88BB-04696D2B953E}" type="presParOf" srcId="{9D109EE4-73E1-4700-98FA-195B974CED25}" destId="{29C030E2-3B63-4917-9BA3-F2180D78BD4E}" srcOrd="12" destOrd="0" presId="urn:microsoft.com/office/officeart/2008/layout/VerticalCurvedList"/>
    <dgm:cxn modelId="{756FAF45-E9EB-4958-849E-0D6A47B34CF5}" type="presParOf" srcId="{29C030E2-3B63-4917-9BA3-F2180D78BD4E}" destId="{915CE0BC-3714-45EF-9E6B-BECAB7CC2A8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FFC874-12F5-477F-9C6E-FEB1FCD25FB3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9A7B155-579C-4CDD-94E3-7A0823175174}">
      <dgm:prSet phldrT="[文本]" custT="1"/>
      <dgm:spPr/>
      <dgm:t>
        <a:bodyPr/>
        <a:lstStyle/>
        <a:p>
          <a:r>
            <a:rPr lang="zh-CN" altLang="en-US" sz="2000" dirty="0" smtClean="0">
              <a:latin typeface="微软雅黑" pitchFamily="34" charset="-122"/>
              <a:ea typeface="微软雅黑" pitchFamily="34" charset="-122"/>
            </a:rPr>
            <a:t>论╳╳╳公司信息化项目中的风险管理</a:t>
          </a:r>
          <a:endParaRPr lang="zh-CN" altLang="en-US" sz="2000" dirty="0"/>
        </a:p>
      </dgm:t>
    </dgm:pt>
    <dgm:pt modelId="{98FD8AC3-3CBD-49B1-8718-150B82651E1E}" type="parTrans" cxnId="{A9CC6030-1007-4CA1-B7EC-0C19EA7A2B76}">
      <dgm:prSet/>
      <dgm:spPr/>
      <dgm:t>
        <a:bodyPr/>
        <a:lstStyle/>
        <a:p>
          <a:endParaRPr lang="zh-CN" altLang="en-US" sz="2000"/>
        </a:p>
      </dgm:t>
    </dgm:pt>
    <dgm:pt modelId="{C4E891A5-6331-4914-901D-060C22A92B82}" type="sibTrans" cxnId="{A9CC6030-1007-4CA1-B7EC-0C19EA7A2B76}">
      <dgm:prSet/>
      <dgm:spPr/>
      <dgm:t>
        <a:bodyPr/>
        <a:lstStyle/>
        <a:p>
          <a:endParaRPr lang="zh-CN" altLang="en-US" sz="2000"/>
        </a:p>
      </dgm:t>
    </dgm:pt>
    <dgm:pt modelId="{E42C2EA7-72DA-443E-B28D-F8B37906623F}">
      <dgm:prSet custT="1"/>
      <dgm:spPr/>
      <dgm:t>
        <a:bodyPr/>
        <a:lstStyle/>
        <a:p>
          <a:r>
            <a:rPr lang="zh-CN" altLang="en-US" sz="2000" dirty="0" smtClean="0">
              <a:latin typeface="微软雅黑" pitchFamily="34" charset="-122"/>
              <a:ea typeface="微软雅黑" pitchFamily="34" charset="-122"/>
            </a:rPr>
            <a:t>论述</a:t>
          </a:r>
          <a:r>
            <a:rPr lang="en-US" sz="2000" dirty="0" smtClean="0">
              <a:latin typeface="微软雅黑" pitchFamily="34" charset="-122"/>
              <a:ea typeface="微软雅黑" pitchFamily="34" charset="-122"/>
            </a:rPr>
            <a:t>IT</a:t>
          </a:r>
          <a:r>
            <a:rPr lang="zh-CN" altLang="en-US" sz="2000" dirty="0" smtClean="0">
              <a:latin typeface="微软雅黑" pitchFamily="34" charset="-122"/>
              <a:ea typeface="微软雅黑" pitchFamily="34" charset="-122"/>
            </a:rPr>
            <a:t>项目管理中的沟通管理</a:t>
          </a:r>
          <a:endParaRPr lang="zh-CN" altLang="en-US" sz="2000" dirty="0" smtClean="0">
            <a:latin typeface="微软雅黑" pitchFamily="34" charset="-122"/>
            <a:ea typeface="微软雅黑" pitchFamily="34" charset="-122"/>
          </a:endParaRPr>
        </a:p>
      </dgm:t>
    </dgm:pt>
    <dgm:pt modelId="{559C298F-389B-4190-B4E6-FC0107A35552}" type="parTrans" cxnId="{8A55DAA8-392B-4146-9CF1-D8102143C0CC}">
      <dgm:prSet/>
      <dgm:spPr/>
      <dgm:t>
        <a:bodyPr/>
        <a:lstStyle/>
        <a:p>
          <a:endParaRPr lang="zh-CN" altLang="en-US" sz="2000"/>
        </a:p>
      </dgm:t>
    </dgm:pt>
    <dgm:pt modelId="{7DE81D3B-B0C6-43C9-B643-EF0496028584}" type="sibTrans" cxnId="{8A55DAA8-392B-4146-9CF1-D8102143C0CC}">
      <dgm:prSet/>
      <dgm:spPr/>
      <dgm:t>
        <a:bodyPr/>
        <a:lstStyle/>
        <a:p>
          <a:endParaRPr lang="zh-CN" altLang="en-US" sz="2000"/>
        </a:p>
      </dgm:t>
    </dgm:pt>
    <dgm:pt modelId="{A0F3569E-63CD-4F96-AD08-B7799B5127A3}">
      <dgm:prSet custT="1"/>
      <dgm:spPr/>
      <dgm:t>
        <a:bodyPr/>
        <a:lstStyle/>
        <a:p>
          <a:r>
            <a:rPr lang="zh-CN" altLang="en-US" sz="2000" smtClean="0">
              <a:latin typeface="微软雅黑" pitchFamily="34" charset="-122"/>
              <a:ea typeface="微软雅黑" pitchFamily="34" charset="-122"/>
            </a:rPr>
            <a:t>工程项目成本核算问题研究</a:t>
          </a:r>
          <a:endParaRPr lang="zh-CN" altLang="en-US" sz="2000" dirty="0" smtClean="0">
            <a:latin typeface="微软雅黑" pitchFamily="34" charset="-122"/>
            <a:ea typeface="微软雅黑" pitchFamily="34" charset="-122"/>
          </a:endParaRPr>
        </a:p>
      </dgm:t>
    </dgm:pt>
    <dgm:pt modelId="{DC0D7F6B-61C7-4D8A-9740-F7ADAB14796F}" type="parTrans" cxnId="{24492A3F-0592-4821-876D-7C23FB86D7E1}">
      <dgm:prSet/>
      <dgm:spPr/>
      <dgm:t>
        <a:bodyPr/>
        <a:lstStyle/>
        <a:p>
          <a:endParaRPr lang="zh-CN" altLang="en-US" sz="2000"/>
        </a:p>
      </dgm:t>
    </dgm:pt>
    <dgm:pt modelId="{915D05F0-02F4-488E-B349-E6EDC6568340}" type="sibTrans" cxnId="{24492A3F-0592-4821-876D-7C23FB86D7E1}">
      <dgm:prSet/>
      <dgm:spPr/>
      <dgm:t>
        <a:bodyPr/>
        <a:lstStyle/>
        <a:p>
          <a:endParaRPr lang="zh-CN" altLang="en-US" sz="2000"/>
        </a:p>
      </dgm:t>
    </dgm:pt>
    <dgm:pt modelId="{36654D43-7FEC-45B2-A874-CD0204510E57}">
      <dgm:prSet custT="1"/>
      <dgm:spPr/>
      <dgm:t>
        <a:bodyPr/>
        <a:lstStyle/>
        <a:p>
          <a:r>
            <a:rPr lang="zh-CN" altLang="en-US" sz="2000" smtClean="0">
              <a:latin typeface="微软雅黑" pitchFamily="34" charset="-122"/>
              <a:ea typeface="微软雅黑" pitchFamily="34" charset="-122"/>
            </a:rPr>
            <a:t>如何提高信息化建设项目进度控制</a:t>
          </a:r>
          <a:endParaRPr lang="zh-CN" altLang="en-US" sz="2000" dirty="0" smtClean="0">
            <a:latin typeface="微软雅黑" pitchFamily="34" charset="-122"/>
            <a:ea typeface="微软雅黑" pitchFamily="34" charset="-122"/>
          </a:endParaRPr>
        </a:p>
      </dgm:t>
    </dgm:pt>
    <dgm:pt modelId="{7867462D-E1AB-4128-8322-976EA09B88DA}" type="parTrans" cxnId="{08B01B8A-41EA-4644-81FC-5AB4F31D54DD}">
      <dgm:prSet/>
      <dgm:spPr/>
      <dgm:t>
        <a:bodyPr/>
        <a:lstStyle/>
        <a:p>
          <a:endParaRPr lang="zh-CN" altLang="en-US" sz="2000"/>
        </a:p>
      </dgm:t>
    </dgm:pt>
    <dgm:pt modelId="{220D47DA-61B6-414A-9B9E-BC6F934F2B21}" type="sibTrans" cxnId="{08B01B8A-41EA-4644-81FC-5AB4F31D54DD}">
      <dgm:prSet/>
      <dgm:spPr/>
      <dgm:t>
        <a:bodyPr/>
        <a:lstStyle/>
        <a:p>
          <a:endParaRPr lang="zh-CN" altLang="en-US" sz="2000"/>
        </a:p>
      </dgm:t>
    </dgm:pt>
    <dgm:pt modelId="{34832845-3564-4CB0-90C0-2B320958D84B}">
      <dgm:prSet custT="1"/>
      <dgm:spPr/>
      <dgm:t>
        <a:bodyPr/>
        <a:lstStyle/>
        <a:p>
          <a:r>
            <a:rPr lang="zh-CN" altLang="en-US" sz="2000" smtClean="0">
              <a:latin typeface="微软雅黑" pitchFamily="34" charset="-122"/>
              <a:ea typeface="微软雅黑" pitchFamily="34" charset="-122"/>
            </a:rPr>
            <a:t>对项目管理中采购成本管理的思考</a:t>
          </a:r>
          <a:endParaRPr lang="zh-CN" altLang="en-US" sz="2000" dirty="0" smtClean="0">
            <a:latin typeface="微软雅黑" pitchFamily="34" charset="-122"/>
            <a:ea typeface="微软雅黑" pitchFamily="34" charset="-122"/>
          </a:endParaRPr>
        </a:p>
      </dgm:t>
    </dgm:pt>
    <dgm:pt modelId="{42AB32A5-A325-4432-9E71-9CCA5CA7498B}" type="parTrans" cxnId="{797B607F-A1AE-4F42-98E5-241FF630B58B}">
      <dgm:prSet/>
      <dgm:spPr/>
      <dgm:t>
        <a:bodyPr/>
        <a:lstStyle/>
        <a:p>
          <a:endParaRPr lang="zh-CN" altLang="en-US" sz="2000"/>
        </a:p>
      </dgm:t>
    </dgm:pt>
    <dgm:pt modelId="{99AC00EE-3489-43B9-BDA6-AE35C6E347A3}" type="sibTrans" cxnId="{797B607F-A1AE-4F42-98E5-241FF630B58B}">
      <dgm:prSet/>
      <dgm:spPr/>
      <dgm:t>
        <a:bodyPr/>
        <a:lstStyle/>
        <a:p>
          <a:endParaRPr lang="zh-CN" altLang="en-US" sz="2000"/>
        </a:p>
      </dgm:t>
    </dgm:pt>
    <dgm:pt modelId="{BFAF3E96-DDFA-4612-BF1D-E1371A26B6A3}">
      <dgm:prSet custT="1"/>
      <dgm:spPr/>
      <dgm:t>
        <a:bodyPr/>
        <a:lstStyle/>
        <a:p>
          <a:r>
            <a:rPr lang="zh-CN" altLang="en-US" sz="2000" smtClean="0">
              <a:latin typeface="微软雅黑" pitchFamily="34" charset="-122"/>
              <a:ea typeface="微软雅黑" pitchFamily="34" charset="-122"/>
            </a:rPr>
            <a:t>大型工程项目中的进度管理</a:t>
          </a:r>
          <a:endParaRPr lang="zh-CN" altLang="en-US" sz="2000" dirty="0" smtClean="0">
            <a:latin typeface="微软雅黑" pitchFamily="34" charset="-122"/>
            <a:ea typeface="微软雅黑" pitchFamily="34" charset="-122"/>
          </a:endParaRPr>
        </a:p>
      </dgm:t>
    </dgm:pt>
    <dgm:pt modelId="{66A26D07-9028-4AF4-8C51-8BE4F45F2ED1}" type="parTrans" cxnId="{800EE626-2E24-4FA5-86DA-BD0B5AB90089}">
      <dgm:prSet/>
      <dgm:spPr/>
      <dgm:t>
        <a:bodyPr/>
        <a:lstStyle/>
        <a:p>
          <a:endParaRPr lang="zh-CN" altLang="en-US" sz="2000"/>
        </a:p>
      </dgm:t>
    </dgm:pt>
    <dgm:pt modelId="{016D4E58-7AA7-477E-B6F4-91AAAA923141}" type="sibTrans" cxnId="{800EE626-2E24-4FA5-86DA-BD0B5AB90089}">
      <dgm:prSet/>
      <dgm:spPr/>
      <dgm:t>
        <a:bodyPr/>
        <a:lstStyle/>
        <a:p>
          <a:endParaRPr lang="zh-CN" altLang="en-US" sz="2000"/>
        </a:p>
      </dgm:t>
    </dgm:pt>
    <dgm:pt modelId="{A5F3CA06-2C16-4C37-8CEB-DC809970A9DA}">
      <dgm:prSet custT="1"/>
      <dgm:spPr/>
      <dgm:t>
        <a:bodyPr/>
        <a:lstStyle/>
        <a:p>
          <a:r>
            <a:rPr lang="zh-CN" altLang="en-US" sz="2000" smtClean="0">
              <a:latin typeface="微软雅黑" pitchFamily="34" charset="-122"/>
              <a:ea typeface="微软雅黑" pitchFamily="34" charset="-122"/>
            </a:rPr>
            <a:t>╳╳╳项目可行性研究的基本问题分析</a:t>
          </a:r>
          <a:endParaRPr lang="zh-CN" altLang="en-US" sz="2000" dirty="0" smtClean="0">
            <a:latin typeface="微软雅黑" pitchFamily="34" charset="-122"/>
            <a:ea typeface="微软雅黑" pitchFamily="34" charset="-122"/>
          </a:endParaRPr>
        </a:p>
      </dgm:t>
    </dgm:pt>
    <dgm:pt modelId="{46830C6C-2CEB-4E5A-ADD0-FA4BFFD1A7D0}" type="parTrans" cxnId="{C65B1815-26E3-4503-A2E2-A092F2DE0EBB}">
      <dgm:prSet/>
      <dgm:spPr/>
      <dgm:t>
        <a:bodyPr/>
        <a:lstStyle/>
        <a:p>
          <a:endParaRPr lang="zh-CN" altLang="en-US" sz="2000"/>
        </a:p>
      </dgm:t>
    </dgm:pt>
    <dgm:pt modelId="{36693BD9-4000-4C92-BE97-2E18441B3F09}" type="sibTrans" cxnId="{C65B1815-26E3-4503-A2E2-A092F2DE0EBB}">
      <dgm:prSet/>
      <dgm:spPr/>
      <dgm:t>
        <a:bodyPr/>
        <a:lstStyle/>
        <a:p>
          <a:endParaRPr lang="zh-CN" altLang="en-US" sz="2000"/>
        </a:p>
      </dgm:t>
    </dgm:pt>
    <dgm:pt modelId="{C9592B05-FCA6-4E5B-A422-A984C7711517}">
      <dgm:prSet custT="1"/>
      <dgm:spPr/>
      <dgm:t>
        <a:bodyPr/>
        <a:lstStyle/>
        <a:p>
          <a:r>
            <a:rPr lang="zh-CN" altLang="en-US" sz="2000" smtClean="0">
              <a:latin typeface="微软雅黑" pitchFamily="34" charset="-122"/>
              <a:ea typeface="微软雅黑" pitchFamily="34" charset="-122"/>
            </a:rPr>
            <a:t>╳╳╳项目的政治风险管理分</a:t>
          </a:r>
          <a:endParaRPr lang="zh-CN" altLang="en-US" sz="2000" dirty="0" smtClean="0">
            <a:latin typeface="微软雅黑" pitchFamily="34" charset="-122"/>
            <a:ea typeface="微软雅黑" pitchFamily="34" charset="-122"/>
          </a:endParaRPr>
        </a:p>
      </dgm:t>
    </dgm:pt>
    <dgm:pt modelId="{0A6D0648-5433-408C-A3F5-27F1C1A6BF93}" type="parTrans" cxnId="{53B9B285-0B16-4565-9C9A-F6B7836CDD5E}">
      <dgm:prSet/>
      <dgm:spPr/>
      <dgm:t>
        <a:bodyPr/>
        <a:lstStyle/>
        <a:p>
          <a:endParaRPr lang="zh-CN" altLang="en-US" sz="2000"/>
        </a:p>
      </dgm:t>
    </dgm:pt>
    <dgm:pt modelId="{06978AD8-4AD4-4D98-B857-18C53E657C6C}" type="sibTrans" cxnId="{53B9B285-0B16-4565-9C9A-F6B7836CDD5E}">
      <dgm:prSet/>
      <dgm:spPr/>
      <dgm:t>
        <a:bodyPr/>
        <a:lstStyle/>
        <a:p>
          <a:endParaRPr lang="zh-CN" altLang="en-US" sz="2000"/>
        </a:p>
      </dgm:t>
    </dgm:pt>
    <dgm:pt modelId="{2CDE261F-1598-43F2-A769-40ADDC6E61EF}">
      <dgm:prSet custT="1"/>
      <dgm:spPr/>
      <dgm:t>
        <a:bodyPr/>
        <a:lstStyle/>
        <a:p>
          <a:r>
            <a:rPr lang="en-US" sz="2000" dirty="0" smtClean="0">
              <a:latin typeface="微软雅黑" pitchFamily="34" charset="-122"/>
              <a:ea typeface="微软雅黑" pitchFamily="34" charset="-122"/>
            </a:rPr>
            <a:t>ABS</a:t>
          </a:r>
          <a:r>
            <a:rPr lang="zh-CN" altLang="en-US" sz="2000" dirty="0" smtClean="0">
              <a:latin typeface="微软雅黑" pitchFamily="34" charset="-122"/>
              <a:ea typeface="微软雅黑" pitchFamily="34" charset="-122"/>
            </a:rPr>
            <a:t>项目融资模式的利弊分析</a:t>
          </a:r>
          <a:endParaRPr lang="zh-CN" altLang="en-US" sz="2000" dirty="0" smtClean="0">
            <a:latin typeface="微软雅黑" pitchFamily="34" charset="-122"/>
            <a:ea typeface="微软雅黑" pitchFamily="34" charset="-122"/>
          </a:endParaRPr>
        </a:p>
      </dgm:t>
    </dgm:pt>
    <dgm:pt modelId="{12998DA2-92B2-4FA2-B291-64D14974546D}" type="parTrans" cxnId="{D13AF7CB-6370-44A1-BA7B-CE4079DCC7D6}">
      <dgm:prSet/>
      <dgm:spPr/>
      <dgm:t>
        <a:bodyPr/>
        <a:lstStyle/>
        <a:p>
          <a:endParaRPr lang="zh-CN" altLang="en-US" sz="2000"/>
        </a:p>
      </dgm:t>
    </dgm:pt>
    <dgm:pt modelId="{057AF3CE-42A7-4F55-AF58-007AFA48CB53}" type="sibTrans" cxnId="{D13AF7CB-6370-44A1-BA7B-CE4079DCC7D6}">
      <dgm:prSet/>
      <dgm:spPr/>
      <dgm:t>
        <a:bodyPr/>
        <a:lstStyle/>
        <a:p>
          <a:endParaRPr lang="zh-CN" altLang="en-US" sz="2000"/>
        </a:p>
      </dgm:t>
    </dgm:pt>
    <dgm:pt modelId="{65DBD27A-FD2F-4210-AE62-403F8B947DED}" type="pres">
      <dgm:prSet presAssocID="{66FFC874-12F5-477F-9C6E-FEB1FCD25FB3}" presName="diagram" presStyleCnt="0">
        <dgm:presLayoutVars>
          <dgm:dir/>
          <dgm:resizeHandles val="exact"/>
        </dgm:presLayoutVars>
      </dgm:prSet>
      <dgm:spPr/>
    </dgm:pt>
    <dgm:pt modelId="{44B6E6D9-986A-4F22-A9CD-9F43C358BB45}" type="pres">
      <dgm:prSet presAssocID="{C9A7B155-579C-4CDD-94E3-7A0823175174}" presName="node" presStyleLbl="node1" presStyleIdx="0" presStyleCnt="9">
        <dgm:presLayoutVars>
          <dgm:bulletEnabled val="1"/>
        </dgm:presLayoutVars>
      </dgm:prSet>
      <dgm:spPr/>
    </dgm:pt>
    <dgm:pt modelId="{8D073EAC-5494-4FB6-BB67-1082696F3DE9}" type="pres">
      <dgm:prSet presAssocID="{C4E891A5-6331-4914-901D-060C22A92B82}" presName="sibTrans" presStyleCnt="0"/>
      <dgm:spPr/>
    </dgm:pt>
    <dgm:pt modelId="{EC26A907-81AC-453B-AB0D-F514BE52314F}" type="pres">
      <dgm:prSet presAssocID="{E42C2EA7-72DA-443E-B28D-F8B37906623F}" presName="node" presStyleLbl="node1" presStyleIdx="1" presStyleCnt="9">
        <dgm:presLayoutVars>
          <dgm:bulletEnabled val="1"/>
        </dgm:presLayoutVars>
      </dgm:prSet>
      <dgm:spPr/>
    </dgm:pt>
    <dgm:pt modelId="{B6A89676-F11F-4DAE-98B7-D2DE40C324E1}" type="pres">
      <dgm:prSet presAssocID="{7DE81D3B-B0C6-43C9-B643-EF0496028584}" presName="sibTrans" presStyleCnt="0"/>
      <dgm:spPr/>
    </dgm:pt>
    <dgm:pt modelId="{13BC267E-2C22-4242-A9D1-F28AAE2C7557}" type="pres">
      <dgm:prSet presAssocID="{A0F3569E-63CD-4F96-AD08-B7799B5127A3}" presName="node" presStyleLbl="node1" presStyleIdx="2" presStyleCnt="9">
        <dgm:presLayoutVars>
          <dgm:bulletEnabled val="1"/>
        </dgm:presLayoutVars>
      </dgm:prSet>
      <dgm:spPr/>
    </dgm:pt>
    <dgm:pt modelId="{054B633D-F940-468D-91F4-EBAF9D716C07}" type="pres">
      <dgm:prSet presAssocID="{915D05F0-02F4-488E-B349-E6EDC6568340}" presName="sibTrans" presStyleCnt="0"/>
      <dgm:spPr/>
    </dgm:pt>
    <dgm:pt modelId="{7E858942-F551-4A12-9576-63DF1F19FB59}" type="pres">
      <dgm:prSet presAssocID="{36654D43-7FEC-45B2-A874-CD0204510E57}" presName="node" presStyleLbl="node1" presStyleIdx="3" presStyleCnt="9">
        <dgm:presLayoutVars>
          <dgm:bulletEnabled val="1"/>
        </dgm:presLayoutVars>
      </dgm:prSet>
      <dgm:spPr/>
    </dgm:pt>
    <dgm:pt modelId="{B95B9AC2-F145-4A6F-A3FF-6D60C227F1C9}" type="pres">
      <dgm:prSet presAssocID="{220D47DA-61B6-414A-9B9E-BC6F934F2B21}" presName="sibTrans" presStyleCnt="0"/>
      <dgm:spPr/>
    </dgm:pt>
    <dgm:pt modelId="{E5EA0758-56C3-4A3A-A856-6FA9B6B09B52}" type="pres">
      <dgm:prSet presAssocID="{34832845-3564-4CB0-90C0-2B320958D84B}" presName="node" presStyleLbl="node1" presStyleIdx="4" presStyleCnt="9">
        <dgm:presLayoutVars>
          <dgm:bulletEnabled val="1"/>
        </dgm:presLayoutVars>
      </dgm:prSet>
      <dgm:spPr/>
    </dgm:pt>
    <dgm:pt modelId="{9E5238D4-E0DB-48C3-8C27-9A9B07370889}" type="pres">
      <dgm:prSet presAssocID="{99AC00EE-3489-43B9-BDA6-AE35C6E347A3}" presName="sibTrans" presStyleCnt="0"/>
      <dgm:spPr/>
    </dgm:pt>
    <dgm:pt modelId="{CC699895-4651-4467-86C7-26920F021114}" type="pres">
      <dgm:prSet presAssocID="{BFAF3E96-DDFA-4612-BF1D-E1371A26B6A3}" presName="node" presStyleLbl="node1" presStyleIdx="5" presStyleCnt="9">
        <dgm:presLayoutVars>
          <dgm:bulletEnabled val="1"/>
        </dgm:presLayoutVars>
      </dgm:prSet>
      <dgm:spPr/>
    </dgm:pt>
    <dgm:pt modelId="{390E8851-07DD-46FE-B16A-7659B4A151E1}" type="pres">
      <dgm:prSet presAssocID="{016D4E58-7AA7-477E-B6F4-91AAAA923141}" presName="sibTrans" presStyleCnt="0"/>
      <dgm:spPr/>
    </dgm:pt>
    <dgm:pt modelId="{3301ABF2-049E-42D2-9CE5-B3C2DD06FBEC}" type="pres">
      <dgm:prSet presAssocID="{A5F3CA06-2C16-4C37-8CEB-DC809970A9DA}" presName="node" presStyleLbl="node1" presStyleIdx="6" presStyleCnt="9">
        <dgm:presLayoutVars>
          <dgm:bulletEnabled val="1"/>
        </dgm:presLayoutVars>
      </dgm:prSet>
      <dgm:spPr/>
    </dgm:pt>
    <dgm:pt modelId="{E66461EE-0E02-4A74-92E9-98D5CB8DC6D6}" type="pres">
      <dgm:prSet presAssocID="{36693BD9-4000-4C92-BE97-2E18441B3F09}" presName="sibTrans" presStyleCnt="0"/>
      <dgm:spPr/>
    </dgm:pt>
    <dgm:pt modelId="{488DFCF7-EC26-4F49-A1C1-518ADB176503}" type="pres">
      <dgm:prSet presAssocID="{C9592B05-FCA6-4E5B-A422-A984C7711517}" presName="node" presStyleLbl="node1" presStyleIdx="7" presStyleCnt="9">
        <dgm:presLayoutVars>
          <dgm:bulletEnabled val="1"/>
        </dgm:presLayoutVars>
      </dgm:prSet>
      <dgm:spPr/>
    </dgm:pt>
    <dgm:pt modelId="{0C2AD418-3626-4729-B6F6-E671DE90A403}" type="pres">
      <dgm:prSet presAssocID="{06978AD8-4AD4-4D98-B857-18C53E657C6C}" presName="sibTrans" presStyleCnt="0"/>
      <dgm:spPr/>
    </dgm:pt>
    <dgm:pt modelId="{C6E60A51-ACBE-4861-A203-D075B0334BB1}" type="pres">
      <dgm:prSet presAssocID="{2CDE261F-1598-43F2-A769-40ADDC6E61EF}" presName="node" presStyleLbl="node1" presStyleIdx="8" presStyleCnt="9">
        <dgm:presLayoutVars>
          <dgm:bulletEnabled val="1"/>
        </dgm:presLayoutVars>
      </dgm:prSet>
      <dgm:spPr/>
    </dgm:pt>
  </dgm:ptLst>
  <dgm:cxnLst>
    <dgm:cxn modelId="{DC0AD717-B632-4150-81CE-31E2FF7B6907}" type="presOf" srcId="{A0F3569E-63CD-4F96-AD08-B7799B5127A3}" destId="{13BC267E-2C22-4242-A9D1-F28AAE2C7557}" srcOrd="0" destOrd="0" presId="urn:microsoft.com/office/officeart/2005/8/layout/default"/>
    <dgm:cxn modelId="{6C234006-3F67-4333-9B58-3258D041AB44}" type="presOf" srcId="{34832845-3564-4CB0-90C0-2B320958D84B}" destId="{E5EA0758-56C3-4A3A-A856-6FA9B6B09B52}" srcOrd="0" destOrd="0" presId="urn:microsoft.com/office/officeart/2005/8/layout/default"/>
    <dgm:cxn modelId="{6E82535A-8C5E-41FF-BE93-28B23814DDA6}" type="presOf" srcId="{36654D43-7FEC-45B2-A874-CD0204510E57}" destId="{7E858942-F551-4A12-9576-63DF1F19FB59}" srcOrd="0" destOrd="0" presId="urn:microsoft.com/office/officeart/2005/8/layout/default"/>
    <dgm:cxn modelId="{68AF318D-4E4A-40B2-B80A-CF8892F78101}" type="presOf" srcId="{C9A7B155-579C-4CDD-94E3-7A0823175174}" destId="{44B6E6D9-986A-4F22-A9CD-9F43C358BB45}" srcOrd="0" destOrd="0" presId="urn:microsoft.com/office/officeart/2005/8/layout/default"/>
    <dgm:cxn modelId="{81EB9A8D-193E-426F-9501-7AF47134F62A}" type="presOf" srcId="{BFAF3E96-DDFA-4612-BF1D-E1371A26B6A3}" destId="{CC699895-4651-4467-86C7-26920F021114}" srcOrd="0" destOrd="0" presId="urn:microsoft.com/office/officeart/2005/8/layout/default"/>
    <dgm:cxn modelId="{05A95828-6AFE-4EE3-9F00-D05A93EBC9B5}" type="presOf" srcId="{2CDE261F-1598-43F2-A769-40ADDC6E61EF}" destId="{C6E60A51-ACBE-4861-A203-D075B0334BB1}" srcOrd="0" destOrd="0" presId="urn:microsoft.com/office/officeart/2005/8/layout/default"/>
    <dgm:cxn modelId="{53B9B285-0B16-4565-9C9A-F6B7836CDD5E}" srcId="{66FFC874-12F5-477F-9C6E-FEB1FCD25FB3}" destId="{C9592B05-FCA6-4E5B-A422-A984C7711517}" srcOrd="7" destOrd="0" parTransId="{0A6D0648-5433-408C-A3F5-27F1C1A6BF93}" sibTransId="{06978AD8-4AD4-4D98-B857-18C53E657C6C}"/>
    <dgm:cxn modelId="{24492A3F-0592-4821-876D-7C23FB86D7E1}" srcId="{66FFC874-12F5-477F-9C6E-FEB1FCD25FB3}" destId="{A0F3569E-63CD-4F96-AD08-B7799B5127A3}" srcOrd="2" destOrd="0" parTransId="{DC0D7F6B-61C7-4D8A-9740-F7ADAB14796F}" sibTransId="{915D05F0-02F4-488E-B349-E6EDC6568340}"/>
    <dgm:cxn modelId="{800EE626-2E24-4FA5-86DA-BD0B5AB90089}" srcId="{66FFC874-12F5-477F-9C6E-FEB1FCD25FB3}" destId="{BFAF3E96-DDFA-4612-BF1D-E1371A26B6A3}" srcOrd="5" destOrd="0" parTransId="{66A26D07-9028-4AF4-8C51-8BE4F45F2ED1}" sibTransId="{016D4E58-7AA7-477E-B6F4-91AAAA923141}"/>
    <dgm:cxn modelId="{950E8996-15D2-4349-9A51-F2A396F54019}" type="presOf" srcId="{66FFC874-12F5-477F-9C6E-FEB1FCD25FB3}" destId="{65DBD27A-FD2F-4210-AE62-403F8B947DED}" srcOrd="0" destOrd="0" presId="urn:microsoft.com/office/officeart/2005/8/layout/default"/>
    <dgm:cxn modelId="{0E8AA829-9336-4698-A4F2-DB3E89661720}" type="presOf" srcId="{C9592B05-FCA6-4E5B-A422-A984C7711517}" destId="{488DFCF7-EC26-4F49-A1C1-518ADB176503}" srcOrd="0" destOrd="0" presId="urn:microsoft.com/office/officeart/2005/8/layout/default"/>
    <dgm:cxn modelId="{797B607F-A1AE-4F42-98E5-241FF630B58B}" srcId="{66FFC874-12F5-477F-9C6E-FEB1FCD25FB3}" destId="{34832845-3564-4CB0-90C0-2B320958D84B}" srcOrd="4" destOrd="0" parTransId="{42AB32A5-A325-4432-9E71-9CCA5CA7498B}" sibTransId="{99AC00EE-3489-43B9-BDA6-AE35C6E347A3}"/>
    <dgm:cxn modelId="{D13AF7CB-6370-44A1-BA7B-CE4079DCC7D6}" srcId="{66FFC874-12F5-477F-9C6E-FEB1FCD25FB3}" destId="{2CDE261F-1598-43F2-A769-40ADDC6E61EF}" srcOrd="8" destOrd="0" parTransId="{12998DA2-92B2-4FA2-B291-64D14974546D}" sibTransId="{057AF3CE-42A7-4F55-AF58-007AFA48CB53}"/>
    <dgm:cxn modelId="{D4C889EA-6A65-4CD6-A254-912E83C51E60}" type="presOf" srcId="{A5F3CA06-2C16-4C37-8CEB-DC809970A9DA}" destId="{3301ABF2-049E-42D2-9CE5-B3C2DD06FBEC}" srcOrd="0" destOrd="0" presId="urn:microsoft.com/office/officeart/2005/8/layout/default"/>
    <dgm:cxn modelId="{A9CC6030-1007-4CA1-B7EC-0C19EA7A2B76}" srcId="{66FFC874-12F5-477F-9C6E-FEB1FCD25FB3}" destId="{C9A7B155-579C-4CDD-94E3-7A0823175174}" srcOrd="0" destOrd="0" parTransId="{98FD8AC3-3CBD-49B1-8718-150B82651E1E}" sibTransId="{C4E891A5-6331-4914-901D-060C22A92B82}"/>
    <dgm:cxn modelId="{8A55DAA8-392B-4146-9CF1-D8102143C0CC}" srcId="{66FFC874-12F5-477F-9C6E-FEB1FCD25FB3}" destId="{E42C2EA7-72DA-443E-B28D-F8B37906623F}" srcOrd="1" destOrd="0" parTransId="{559C298F-389B-4190-B4E6-FC0107A35552}" sibTransId="{7DE81D3B-B0C6-43C9-B643-EF0496028584}"/>
    <dgm:cxn modelId="{8F9C5038-6D68-44BF-BC25-73038DD5744B}" type="presOf" srcId="{E42C2EA7-72DA-443E-B28D-F8B37906623F}" destId="{EC26A907-81AC-453B-AB0D-F514BE52314F}" srcOrd="0" destOrd="0" presId="urn:microsoft.com/office/officeart/2005/8/layout/default"/>
    <dgm:cxn modelId="{C65B1815-26E3-4503-A2E2-A092F2DE0EBB}" srcId="{66FFC874-12F5-477F-9C6E-FEB1FCD25FB3}" destId="{A5F3CA06-2C16-4C37-8CEB-DC809970A9DA}" srcOrd="6" destOrd="0" parTransId="{46830C6C-2CEB-4E5A-ADD0-FA4BFFD1A7D0}" sibTransId="{36693BD9-4000-4C92-BE97-2E18441B3F09}"/>
    <dgm:cxn modelId="{08B01B8A-41EA-4644-81FC-5AB4F31D54DD}" srcId="{66FFC874-12F5-477F-9C6E-FEB1FCD25FB3}" destId="{36654D43-7FEC-45B2-A874-CD0204510E57}" srcOrd="3" destOrd="0" parTransId="{7867462D-E1AB-4128-8322-976EA09B88DA}" sibTransId="{220D47DA-61B6-414A-9B9E-BC6F934F2B21}"/>
    <dgm:cxn modelId="{5D2DA357-39DC-4DFF-B4B7-AE3413555839}" type="presParOf" srcId="{65DBD27A-FD2F-4210-AE62-403F8B947DED}" destId="{44B6E6D9-986A-4F22-A9CD-9F43C358BB45}" srcOrd="0" destOrd="0" presId="urn:microsoft.com/office/officeart/2005/8/layout/default"/>
    <dgm:cxn modelId="{49BC5129-9C27-4D4F-85DB-63AC86101247}" type="presParOf" srcId="{65DBD27A-FD2F-4210-AE62-403F8B947DED}" destId="{8D073EAC-5494-4FB6-BB67-1082696F3DE9}" srcOrd="1" destOrd="0" presId="urn:microsoft.com/office/officeart/2005/8/layout/default"/>
    <dgm:cxn modelId="{6309F7DF-FBB1-49C2-AE61-2081F5052408}" type="presParOf" srcId="{65DBD27A-FD2F-4210-AE62-403F8B947DED}" destId="{EC26A907-81AC-453B-AB0D-F514BE52314F}" srcOrd="2" destOrd="0" presId="urn:microsoft.com/office/officeart/2005/8/layout/default"/>
    <dgm:cxn modelId="{2F3463B6-ADE0-4C26-B8E6-9D0AC7ABBA3D}" type="presParOf" srcId="{65DBD27A-FD2F-4210-AE62-403F8B947DED}" destId="{B6A89676-F11F-4DAE-98B7-D2DE40C324E1}" srcOrd="3" destOrd="0" presId="urn:microsoft.com/office/officeart/2005/8/layout/default"/>
    <dgm:cxn modelId="{02C197C4-C042-44FB-9F30-675BCF2829DB}" type="presParOf" srcId="{65DBD27A-FD2F-4210-AE62-403F8B947DED}" destId="{13BC267E-2C22-4242-A9D1-F28AAE2C7557}" srcOrd="4" destOrd="0" presId="urn:microsoft.com/office/officeart/2005/8/layout/default"/>
    <dgm:cxn modelId="{C84F1AA0-0B71-4918-9E5A-D6C77F821C2F}" type="presParOf" srcId="{65DBD27A-FD2F-4210-AE62-403F8B947DED}" destId="{054B633D-F940-468D-91F4-EBAF9D716C07}" srcOrd="5" destOrd="0" presId="urn:microsoft.com/office/officeart/2005/8/layout/default"/>
    <dgm:cxn modelId="{A2C31EC8-A076-4BC6-8DA8-7AC562ABF70B}" type="presParOf" srcId="{65DBD27A-FD2F-4210-AE62-403F8B947DED}" destId="{7E858942-F551-4A12-9576-63DF1F19FB59}" srcOrd="6" destOrd="0" presId="urn:microsoft.com/office/officeart/2005/8/layout/default"/>
    <dgm:cxn modelId="{AE1F4881-8703-408E-99B8-9D906B0DD2D2}" type="presParOf" srcId="{65DBD27A-FD2F-4210-AE62-403F8B947DED}" destId="{B95B9AC2-F145-4A6F-A3FF-6D60C227F1C9}" srcOrd="7" destOrd="0" presId="urn:microsoft.com/office/officeart/2005/8/layout/default"/>
    <dgm:cxn modelId="{8D87820A-3009-4819-9BCD-EC2FBDDE5D06}" type="presParOf" srcId="{65DBD27A-FD2F-4210-AE62-403F8B947DED}" destId="{E5EA0758-56C3-4A3A-A856-6FA9B6B09B52}" srcOrd="8" destOrd="0" presId="urn:microsoft.com/office/officeart/2005/8/layout/default"/>
    <dgm:cxn modelId="{ECB602AF-B409-44C6-8CD5-116113E379C8}" type="presParOf" srcId="{65DBD27A-FD2F-4210-AE62-403F8B947DED}" destId="{9E5238D4-E0DB-48C3-8C27-9A9B07370889}" srcOrd="9" destOrd="0" presId="urn:microsoft.com/office/officeart/2005/8/layout/default"/>
    <dgm:cxn modelId="{ABEC08AA-C0FF-425D-99EF-655EFDF322A1}" type="presParOf" srcId="{65DBD27A-FD2F-4210-AE62-403F8B947DED}" destId="{CC699895-4651-4467-86C7-26920F021114}" srcOrd="10" destOrd="0" presId="urn:microsoft.com/office/officeart/2005/8/layout/default"/>
    <dgm:cxn modelId="{06AB4610-9400-4204-8BB0-4C189530898F}" type="presParOf" srcId="{65DBD27A-FD2F-4210-AE62-403F8B947DED}" destId="{390E8851-07DD-46FE-B16A-7659B4A151E1}" srcOrd="11" destOrd="0" presId="urn:microsoft.com/office/officeart/2005/8/layout/default"/>
    <dgm:cxn modelId="{7B4B7C23-B9BA-4F49-8F4C-3F7DAFF5C825}" type="presParOf" srcId="{65DBD27A-FD2F-4210-AE62-403F8B947DED}" destId="{3301ABF2-049E-42D2-9CE5-B3C2DD06FBEC}" srcOrd="12" destOrd="0" presId="urn:microsoft.com/office/officeart/2005/8/layout/default"/>
    <dgm:cxn modelId="{085F9E07-F88B-4D87-890F-31C2213929CE}" type="presParOf" srcId="{65DBD27A-FD2F-4210-AE62-403F8B947DED}" destId="{E66461EE-0E02-4A74-92E9-98D5CB8DC6D6}" srcOrd="13" destOrd="0" presId="urn:microsoft.com/office/officeart/2005/8/layout/default"/>
    <dgm:cxn modelId="{E4E5EE08-3CFE-471E-942A-F3FBAD78BA85}" type="presParOf" srcId="{65DBD27A-FD2F-4210-AE62-403F8B947DED}" destId="{488DFCF7-EC26-4F49-A1C1-518ADB176503}" srcOrd="14" destOrd="0" presId="urn:microsoft.com/office/officeart/2005/8/layout/default"/>
    <dgm:cxn modelId="{F4E52517-9EC0-418B-B7DD-8B06B6A6B964}" type="presParOf" srcId="{65DBD27A-FD2F-4210-AE62-403F8B947DED}" destId="{0C2AD418-3626-4729-B6F6-E671DE90A403}" srcOrd="15" destOrd="0" presId="urn:microsoft.com/office/officeart/2005/8/layout/default"/>
    <dgm:cxn modelId="{41DAE17C-098D-463D-B97E-478BF0EE0C82}" type="presParOf" srcId="{65DBD27A-FD2F-4210-AE62-403F8B947DED}" destId="{C6E60A51-ACBE-4861-A203-D075B0334BB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52A6C8-25D7-479B-BAB1-3D850EFB7132}" type="doc">
      <dgm:prSet loTypeId="urn:microsoft.com/office/officeart/2005/8/layout/vList3#2" loCatId="list" qsTypeId="urn:microsoft.com/office/officeart/2005/8/quickstyle/simple1" qsCatId="simple" csTypeId="urn:microsoft.com/office/officeart/2005/8/colors/colorful2" csCatId="colorful" phldr="1"/>
      <dgm:spPr/>
    </dgm:pt>
    <dgm:pt modelId="{40C7BD6D-FBA9-4F44-BF88-8D1B5628E328}">
      <dgm:prSet phldrT="[文本]" custT="1"/>
      <dgm:spPr/>
      <dgm:t>
        <a:bodyPr/>
        <a:lstStyle/>
        <a:p>
          <a:pPr algn="l"/>
          <a:r>
            <a:rPr lang="zh-CN" altLang="en-US" sz="2400" b="1" dirty="0" smtClean="0">
              <a:latin typeface="微软雅黑" pitchFamily="34" charset="-122"/>
              <a:ea typeface="微软雅黑" pitchFamily="34" charset="-122"/>
            </a:rPr>
            <a:t>要有全局观念</a:t>
          </a:r>
          <a:endParaRPr lang="zh-CN" altLang="en-US" sz="2400" dirty="0">
            <a:latin typeface="微软雅黑" pitchFamily="34" charset="-122"/>
            <a:ea typeface="微软雅黑" pitchFamily="34" charset="-122"/>
          </a:endParaRPr>
        </a:p>
      </dgm:t>
    </dgm:pt>
    <dgm:pt modelId="{BE230521-EDB7-4ABE-BB28-310A49D5122C}" type="parTrans" cxnId="{8A40686B-9978-4E1B-ADDB-724E37FFF1DE}">
      <dgm:prSet/>
      <dgm:spPr/>
      <dgm:t>
        <a:bodyPr/>
        <a:lstStyle/>
        <a:p>
          <a:pPr algn="l"/>
          <a:endParaRPr lang="zh-CN" altLang="en-US"/>
        </a:p>
      </dgm:t>
    </dgm:pt>
    <dgm:pt modelId="{073B87C3-98D1-4EB5-9298-B9F9DCA08A78}" type="sibTrans" cxnId="{8A40686B-9978-4E1B-ADDB-724E37FFF1DE}">
      <dgm:prSet/>
      <dgm:spPr/>
      <dgm:t>
        <a:bodyPr/>
        <a:lstStyle/>
        <a:p>
          <a:pPr algn="l"/>
          <a:endParaRPr lang="zh-CN" altLang="en-US"/>
        </a:p>
      </dgm:t>
    </dgm:pt>
    <dgm:pt modelId="{71C0C255-C036-4925-9311-4075FE11527F}">
      <dgm:prSet phldrT="[文本]" custT="1"/>
      <dgm:spPr/>
      <dgm:t>
        <a:bodyPr/>
        <a:lstStyle/>
        <a:p>
          <a:pPr algn="l"/>
          <a:r>
            <a:rPr lang="zh-CN" altLang="en-US" sz="2400" b="1" dirty="0" smtClean="0">
              <a:latin typeface="微软雅黑" pitchFamily="34" charset="-122"/>
              <a:ea typeface="微软雅黑" pitchFamily="34" charset="-122"/>
            </a:rPr>
            <a:t>从中心论点出发，决定材料的取舍</a:t>
          </a:r>
          <a:endParaRPr lang="zh-CN" altLang="en-US" sz="2400" b="1" dirty="0">
            <a:latin typeface="微软雅黑" pitchFamily="34" charset="-122"/>
            <a:ea typeface="微软雅黑" pitchFamily="34" charset="-122"/>
          </a:endParaRPr>
        </a:p>
      </dgm:t>
    </dgm:pt>
    <dgm:pt modelId="{56FBA335-431D-44FC-92ED-14E10F1C1340}" type="parTrans" cxnId="{B9834082-4E9C-4122-8994-326DAB2CA956}">
      <dgm:prSet/>
      <dgm:spPr/>
      <dgm:t>
        <a:bodyPr/>
        <a:lstStyle/>
        <a:p>
          <a:pPr algn="l"/>
          <a:endParaRPr lang="zh-CN" altLang="en-US"/>
        </a:p>
      </dgm:t>
    </dgm:pt>
    <dgm:pt modelId="{BB35CF7D-3180-488E-A6AA-559F45B40F6C}" type="sibTrans" cxnId="{B9834082-4E9C-4122-8994-326DAB2CA956}">
      <dgm:prSet/>
      <dgm:spPr/>
      <dgm:t>
        <a:bodyPr/>
        <a:lstStyle/>
        <a:p>
          <a:pPr algn="l"/>
          <a:endParaRPr lang="zh-CN" altLang="en-US"/>
        </a:p>
      </dgm:t>
    </dgm:pt>
    <dgm:pt modelId="{1219EDCC-2C2F-4F34-9B6D-1E90C18D77B7}">
      <dgm:prSet phldrT="[文本]" custT="1"/>
      <dgm:spPr/>
      <dgm:t>
        <a:bodyPr/>
        <a:lstStyle/>
        <a:p>
          <a:pPr algn="l"/>
          <a:r>
            <a:rPr lang="zh-CN" altLang="en-US" sz="2400" b="1" dirty="0" smtClean="0">
              <a:latin typeface="微软雅黑" pitchFamily="34" charset="-122"/>
              <a:ea typeface="微软雅黑" pitchFamily="34" charset="-122"/>
            </a:rPr>
            <a:t>要考虑各部分之间的逻辑关系</a:t>
          </a:r>
          <a:endParaRPr lang="zh-CN" altLang="en-US" sz="2400" b="1" dirty="0">
            <a:latin typeface="微软雅黑" pitchFamily="34" charset="-122"/>
            <a:ea typeface="微软雅黑" pitchFamily="34" charset="-122"/>
          </a:endParaRPr>
        </a:p>
      </dgm:t>
    </dgm:pt>
    <dgm:pt modelId="{1A54F2B9-7647-4D6F-8702-E2CBD6D3A7B8}" type="parTrans" cxnId="{0E3A2575-3F7C-45C7-8AD0-622EF76657DB}">
      <dgm:prSet/>
      <dgm:spPr/>
      <dgm:t>
        <a:bodyPr/>
        <a:lstStyle/>
        <a:p>
          <a:pPr algn="l"/>
          <a:endParaRPr lang="zh-CN" altLang="en-US"/>
        </a:p>
      </dgm:t>
    </dgm:pt>
    <dgm:pt modelId="{8E357E2F-09EC-4E8D-87FE-82D73B64CEE3}" type="sibTrans" cxnId="{0E3A2575-3F7C-45C7-8AD0-622EF76657DB}">
      <dgm:prSet/>
      <dgm:spPr/>
      <dgm:t>
        <a:bodyPr/>
        <a:lstStyle/>
        <a:p>
          <a:pPr algn="l"/>
          <a:endParaRPr lang="zh-CN" altLang="en-US"/>
        </a:p>
      </dgm:t>
    </dgm:pt>
    <dgm:pt modelId="{01EF27FB-9D2E-49FF-B862-EE20B6165EDC}" type="pres">
      <dgm:prSet presAssocID="{5652A6C8-25D7-479B-BAB1-3D850EFB7132}" presName="linearFlow" presStyleCnt="0">
        <dgm:presLayoutVars>
          <dgm:dir/>
          <dgm:resizeHandles val="exact"/>
        </dgm:presLayoutVars>
      </dgm:prSet>
      <dgm:spPr/>
    </dgm:pt>
    <dgm:pt modelId="{74731529-CE82-48E4-BF2D-C9DB909EA611}" type="pres">
      <dgm:prSet presAssocID="{40C7BD6D-FBA9-4F44-BF88-8D1B5628E328}" presName="composite" presStyleCnt="0"/>
      <dgm:spPr/>
    </dgm:pt>
    <dgm:pt modelId="{A81DD96A-E72F-4746-899C-D66E5141357F}" type="pres">
      <dgm:prSet presAssocID="{40C7BD6D-FBA9-4F44-BF88-8D1B5628E328}" presName="imgShp" presStyleLbl="fgImgPlace1" presStyleIdx="0" presStyleCnt="3" custLinFactX="-5802" custLinFactNeighborX="-100000" custLinFactNeighborY="1094"/>
      <dgm:spPr/>
    </dgm:pt>
    <dgm:pt modelId="{FF476602-4D82-4BEC-BE6E-D0E68B29FD7B}" type="pres">
      <dgm:prSet presAssocID="{40C7BD6D-FBA9-4F44-BF88-8D1B5628E328}" presName="txShp" presStyleLbl="node1" presStyleIdx="0" presStyleCnt="3" custScaleX="43476" custScaleY="80001" custLinFactNeighborX="-40238" custLinFactNeighborY="109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79B0DC6-6052-44B3-B43A-6B18925D051E}" type="pres">
      <dgm:prSet presAssocID="{073B87C3-98D1-4EB5-9298-B9F9DCA08A78}" presName="spacing" presStyleCnt="0"/>
      <dgm:spPr/>
    </dgm:pt>
    <dgm:pt modelId="{660B99ED-A91D-4FCD-B0B6-00D02016BCCF}" type="pres">
      <dgm:prSet presAssocID="{71C0C255-C036-4925-9311-4075FE11527F}" presName="composite" presStyleCnt="0"/>
      <dgm:spPr/>
    </dgm:pt>
    <dgm:pt modelId="{C283F800-56ED-4D12-8CCB-81C984A765B0}" type="pres">
      <dgm:prSet presAssocID="{71C0C255-C036-4925-9311-4075FE11527F}" presName="imgShp" presStyleLbl="fgImgPlace1" presStyleIdx="1" presStyleCnt="3" custLinFactNeighborX="-30614" custLinFactNeighborY="1094"/>
      <dgm:spPr/>
    </dgm:pt>
    <dgm:pt modelId="{1E51F55C-7CB2-4EEE-B84B-70A15C7C1174}" type="pres">
      <dgm:prSet presAssocID="{71C0C255-C036-4925-9311-4075FE11527F}" presName="txShp" presStyleLbl="node1" presStyleIdx="1" presStyleCnt="3" custScaleX="85424" custScaleY="80647" custLinFactNeighborX="-9412" custLinFactNeighborY="109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C4CF83D-5B61-4EA9-8E56-024E1D682397}" type="pres">
      <dgm:prSet presAssocID="{BB35CF7D-3180-488E-A6AA-559F45B40F6C}" presName="spacing" presStyleCnt="0"/>
      <dgm:spPr/>
    </dgm:pt>
    <dgm:pt modelId="{21294BFC-C79E-4DC4-9C97-79C06C196C7A}" type="pres">
      <dgm:prSet presAssocID="{1219EDCC-2C2F-4F34-9B6D-1E90C18D77B7}" presName="composite" presStyleCnt="0"/>
      <dgm:spPr/>
    </dgm:pt>
    <dgm:pt modelId="{BD9C0251-78CC-45DF-ACCF-37CDFE8331A5}" type="pres">
      <dgm:prSet presAssocID="{1219EDCC-2C2F-4F34-9B6D-1E90C18D77B7}" presName="imgShp" presStyleLbl="fgImgPlace1" presStyleIdx="2" presStyleCnt="3" custLinFactNeighborX="-39235"/>
      <dgm:spPr/>
    </dgm:pt>
    <dgm:pt modelId="{1138DA71-C5C8-4928-A6C7-E5D478D975A1}" type="pres">
      <dgm:prSet presAssocID="{1219EDCC-2C2F-4F34-9B6D-1E90C18D77B7}" presName="txShp" presStyleLbl="node1" presStyleIdx="2" presStyleCnt="3" custScaleX="78045" custScaleY="81293" custLinFactNeighborX="-1376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A40686B-9978-4E1B-ADDB-724E37FFF1DE}" srcId="{5652A6C8-25D7-479B-BAB1-3D850EFB7132}" destId="{40C7BD6D-FBA9-4F44-BF88-8D1B5628E328}" srcOrd="0" destOrd="0" parTransId="{BE230521-EDB7-4ABE-BB28-310A49D5122C}" sibTransId="{073B87C3-98D1-4EB5-9298-B9F9DCA08A78}"/>
    <dgm:cxn modelId="{0E3A2575-3F7C-45C7-8AD0-622EF76657DB}" srcId="{5652A6C8-25D7-479B-BAB1-3D850EFB7132}" destId="{1219EDCC-2C2F-4F34-9B6D-1E90C18D77B7}" srcOrd="2" destOrd="0" parTransId="{1A54F2B9-7647-4D6F-8702-E2CBD6D3A7B8}" sibTransId="{8E357E2F-09EC-4E8D-87FE-82D73B64CEE3}"/>
    <dgm:cxn modelId="{F5B52362-39C3-49E2-B5BE-4F36950CD157}" type="presOf" srcId="{1219EDCC-2C2F-4F34-9B6D-1E90C18D77B7}" destId="{1138DA71-C5C8-4928-A6C7-E5D478D975A1}" srcOrd="0" destOrd="0" presId="urn:microsoft.com/office/officeart/2005/8/layout/vList3#2"/>
    <dgm:cxn modelId="{5A5A66F7-541A-407B-B8A8-11E20CABBFD7}" type="presOf" srcId="{5652A6C8-25D7-479B-BAB1-3D850EFB7132}" destId="{01EF27FB-9D2E-49FF-B862-EE20B6165EDC}" srcOrd="0" destOrd="0" presId="urn:microsoft.com/office/officeart/2005/8/layout/vList3#2"/>
    <dgm:cxn modelId="{2BE2539D-A7E5-4815-8561-86C26F1DFBFC}" type="presOf" srcId="{71C0C255-C036-4925-9311-4075FE11527F}" destId="{1E51F55C-7CB2-4EEE-B84B-70A15C7C1174}" srcOrd="0" destOrd="0" presId="urn:microsoft.com/office/officeart/2005/8/layout/vList3#2"/>
    <dgm:cxn modelId="{81277027-92F5-4FB7-A0B3-DDE1077DC6F0}" type="presOf" srcId="{40C7BD6D-FBA9-4F44-BF88-8D1B5628E328}" destId="{FF476602-4D82-4BEC-BE6E-D0E68B29FD7B}" srcOrd="0" destOrd="0" presId="urn:microsoft.com/office/officeart/2005/8/layout/vList3#2"/>
    <dgm:cxn modelId="{B9834082-4E9C-4122-8994-326DAB2CA956}" srcId="{5652A6C8-25D7-479B-BAB1-3D850EFB7132}" destId="{71C0C255-C036-4925-9311-4075FE11527F}" srcOrd="1" destOrd="0" parTransId="{56FBA335-431D-44FC-92ED-14E10F1C1340}" sibTransId="{BB35CF7D-3180-488E-A6AA-559F45B40F6C}"/>
    <dgm:cxn modelId="{F1BBAA01-FDF3-4653-8E6F-8B01ADA7E882}" type="presParOf" srcId="{01EF27FB-9D2E-49FF-B862-EE20B6165EDC}" destId="{74731529-CE82-48E4-BF2D-C9DB909EA611}" srcOrd="0" destOrd="0" presId="urn:microsoft.com/office/officeart/2005/8/layout/vList3#2"/>
    <dgm:cxn modelId="{20D80F85-D372-48B6-B380-3F358A6AA9E7}" type="presParOf" srcId="{74731529-CE82-48E4-BF2D-C9DB909EA611}" destId="{A81DD96A-E72F-4746-899C-D66E5141357F}" srcOrd="0" destOrd="0" presId="urn:microsoft.com/office/officeart/2005/8/layout/vList3#2"/>
    <dgm:cxn modelId="{9E6DD5FC-3D04-47B7-B610-70003CEAF561}" type="presParOf" srcId="{74731529-CE82-48E4-BF2D-C9DB909EA611}" destId="{FF476602-4D82-4BEC-BE6E-D0E68B29FD7B}" srcOrd="1" destOrd="0" presId="urn:microsoft.com/office/officeart/2005/8/layout/vList3#2"/>
    <dgm:cxn modelId="{75526D3D-5BAB-44C0-A9F6-47AE9DC605BD}" type="presParOf" srcId="{01EF27FB-9D2E-49FF-B862-EE20B6165EDC}" destId="{879B0DC6-6052-44B3-B43A-6B18925D051E}" srcOrd="1" destOrd="0" presId="urn:microsoft.com/office/officeart/2005/8/layout/vList3#2"/>
    <dgm:cxn modelId="{F927F713-C618-4FB7-B263-6EB10E468EC3}" type="presParOf" srcId="{01EF27FB-9D2E-49FF-B862-EE20B6165EDC}" destId="{660B99ED-A91D-4FCD-B0B6-00D02016BCCF}" srcOrd="2" destOrd="0" presId="urn:microsoft.com/office/officeart/2005/8/layout/vList3#2"/>
    <dgm:cxn modelId="{0613CF14-19C8-46BB-A5C9-8DE0BFDABC59}" type="presParOf" srcId="{660B99ED-A91D-4FCD-B0B6-00D02016BCCF}" destId="{C283F800-56ED-4D12-8CCB-81C984A765B0}" srcOrd="0" destOrd="0" presId="urn:microsoft.com/office/officeart/2005/8/layout/vList3#2"/>
    <dgm:cxn modelId="{D3872879-6B76-495D-8760-4E1FA9CBE19C}" type="presParOf" srcId="{660B99ED-A91D-4FCD-B0B6-00D02016BCCF}" destId="{1E51F55C-7CB2-4EEE-B84B-70A15C7C1174}" srcOrd="1" destOrd="0" presId="urn:microsoft.com/office/officeart/2005/8/layout/vList3#2"/>
    <dgm:cxn modelId="{CD04AEB7-0475-41C8-BEE6-303E184022CF}" type="presParOf" srcId="{01EF27FB-9D2E-49FF-B862-EE20B6165EDC}" destId="{FC4CF83D-5B61-4EA9-8E56-024E1D682397}" srcOrd="3" destOrd="0" presId="urn:microsoft.com/office/officeart/2005/8/layout/vList3#2"/>
    <dgm:cxn modelId="{1E157AFC-BB51-41B6-A0C7-9024ECC37C24}" type="presParOf" srcId="{01EF27FB-9D2E-49FF-B862-EE20B6165EDC}" destId="{21294BFC-C79E-4DC4-9C97-79C06C196C7A}" srcOrd="4" destOrd="0" presId="urn:microsoft.com/office/officeart/2005/8/layout/vList3#2"/>
    <dgm:cxn modelId="{22BB0B4C-0AFA-46EA-B71A-26DBAABEF15C}" type="presParOf" srcId="{21294BFC-C79E-4DC4-9C97-79C06C196C7A}" destId="{BD9C0251-78CC-45DF-ACCF-37CDFE8331A5}" srcOrd="0" destOrd="0" presId="urn:microsoft.com/office/officeart/2005/8/layout/vList3#2"/>
    <dgm:cxn modelId="{C97B2371-2F50-4600-B949-8EE45D49F62C}" type="presParOf" srcId="{21294BFC-C79E-4DC4-9C97-79C06C196C7A}" destId="{1138DA71-C5C8-4928-A6C7-E5D478D975A1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BEBDC7-92ED-4D0D-B94D-0865AAB2CF95}" type="doc">
      <dgm:prSet loTypeId="urn:microsoft.com/office/officeart/2005/8/layout/list1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zh-CN" altLang="en-US"/>
        </a:p>
      </dgm:t>
    </dgm:pt>
    <dgm:pt modelId="{63F82D0B-F614-41F3-BD0E-4235CA186B6B}">
      <dgm:prSet phldrT="[文本]" custT="1"/>
      <dgm:spPr/>
      <dgm:t>
        <a:bodyPr/>
        <a:lstStyle/>
        <a:p>
          <a:r>
            <a:rPr lang="en-US" altLang="zh-CN" sz="2000" b="0" smtClean="0">
              <a:latin typeface="Microsoft YaHei" charset="0"/>
              <a:ea typeface="Microsoft YaHei" charset="0"/>
              <a:cs typeface="Microsoft YaHei" charset="0"/>
            </a:rPr>
            <a:t>1</a:t>
          </a:r>
          <a:r>
            <a:rPr lang="zh-CN" altLang="en-US" sz="2000" b="0" smtClean="0">
              <a:latin typeface="Microsoft YaHei" charset="0"/>
              <a:ea typeface="Microsoft YaHei" charset="0"/>
              <a:cs typeface="Microsoft YaHei" charset="0"/>
            </a:rPr>
            <a:t>．切忌“复制</a:t>
          </a:r>
          <a:r>
            <a:rPr lang="en-US" altLang="zh-CN" sz="2000" b="0" smtClean="0">
              <a:latin typeface="Microsoft YaHei" charset="0"/>
              <a:ea typeface="Microsoft YaHei" charset="0"/>
              <a:cs typeface="Microsoft YaHei" charset="0"/>
            </a:rPr>
            <a:t>+</a:t>
          </a:r>
          <a:r>
            <a:rPr lang="zh-CN" altLang="en-US" sz="2000" b="0" smtClean="0">
              <a:latin typeface="Microsoft YaHei" charset="0"/>
              <a:ea typeface="Microsoft YaHei" charset="0"/>
              <a:cs typeface="Microsoft YaHei" charset="0"/>
            </a:rPr>
            <a:t>粘贴”，一定要用自己的思想组织</a:t>
          </a:r>
          <a:endParaRPr lang="zh-CN" altLang="en-US" sz="2000" b="0" dirty="0"/>
        </a:p>
      </dgm:t>
    </dgm:pt>
    <dgm:pt modelId="{1B61B05C-CC71-4A32-A38A-73D06086EE8E}" type="parTrans" cxnId="{701B25CA-24C4-488C-A448-DA0ED6451E30}">
      <dgm:prSet/>
      <dgm:spPr/>
      <dgm:t>
        <a:bodyPr/>
        <a:lstStyle/>
        <a:p>
          <a:endParaRPr lang="zh-CN" altLang="en-US" sz="2000" b="0"/>
        </a:p>
      </dgm:t>
    </dgm:pt>
    <dgm:pt modelId="{174C46EB-AE90-4933-84C5-8F51525FA1DD}" type="sibTrans" cxnId="{701B25CA-24C4-488C-A448-DA0ED6451E30}">
      <dgm:prSet/>
      <dgm:spPr/>
      <dgm:t>
        <a:bodyPr/>
        <a:lstStyle/>
        <a:p>
          <a:endParaRPr lang="zh-CN" altLang="en-US" sz="2000" b="0"/>
        </a:p>
      </dgm:t>
    </dgm:pt>
    <dgm:pt modelId="{2F0564E1-A9F0-4776-B0B1-EE6DCCC6BA41}">
      <dgm:prSet custT="1"/>
      <dgm:spPr/>
      <dgm:t>
        <a:bodyPr/>
        <a:lstStyle/>
        <a:p>
          <a:r>
            <a:rPr lang="en-US" altLang="zh-CN" sz="2000" b="0" smtClean="0">
              <a:latin typeface="Microsoft YaHei" charset="0"/>
              <a:ea typeface="Microsoft YaHei" charset="0"/>
              <a:cs typeface="Microsoft YaHei" charset="0"/>
            </a:rPr>
            <a:t>2</a:t>
          </a:r>
          <a:r>
            <a:rPr lang="zh-CN" altLang="en-US" sz="2000" b="0" smtClean="0">
              <a:latin typeface="Microsoft YaHei" charset="0"/>
              <a:ea typeface="Microsoft YaHei" charset="0"/>
              <a:cs typeface="Microsoft YaHei" charset="0"/>
            </a:rPr>
            <a:t>．勿把论文写成叙述文，重点在“论”</a:t>
          </a:r>
          <a:endParaRPr lang="zh-CN" altLang="en-US" sz="2000" b="0" dirty="0">
            <a:latin typeface="Microsoft YaHei" charset="0"/>
            <a:ea typeface="Microsoft YaHei" charset="0"/>
            <a:cs typeface="Microsoft YaHei" charset="0"/>
          </a:endParaRPr>
        </a:p>
      </dgm:t>
    </dgm:pt>
    <dgm:pt modelId="{8A17AB8F-334F-4BF4-A3AD-916B360C0180}" type="parTrans" cxnId="{6B531A96-FAC0-4F94-BDE3-1038CF442439}">
      <dgm:prSet/>
      <dgm:spPr/>
      <dgm:t>
        <a:bodyPr/>
        <a:lstStyle/>
        <a:p>
          <a:endParaRPr lang="zh-CN" altLang="en-US" sz="2000" b="0"/>
        </a:p>
      </dgm:t>
    </dgm:pt>
    <dgm:pt modelId="{058616EE-5A75-4084-869C-2DC03D710C5F}" type="sibTrans" cxnId="{6B531A96-FAC0-4F94-BDE3-1038CF442439}">
      <dgm:prSet/>
      <dgm:spPr/>
      <dgm:t>
        <a:bodyPr/>
        <a:lstStyle/>
        <a:p>
          <a:endParaRPr lang="zh-CN" altLang="en-US" sz="2000" b="0"/>
        </a:p>
      </dgm:t>
    </dgm:pt>
    <dgm:pt modelId="{A44A14A0-8333-4CDA-AD16-6D15C37B042B}">
      <dgm:prSet custT="1"/>
      <dgm:spPr/>
      <dgm:t>
        <a:bodyPr/>
        <a:lstStyle/>
        <a:p>
          <a:r>
            <a:rPr lang="en-US" altLang="zh-CN" sz="2000" b="0" smtClean="0">
              <a:latin typeface="Microsoft YaHei" charset="0"/>
              <a:ea typeface="Microsoft YaHei" charset="0"/>
              <a:cs typeface="Microsoft YaHei" charset="0"/>
            </a:rPr>
            <a:t>3</a:t>
          </a:r>
          <a:r>
            <a:rPr lang="zh-CN" altLang="en-US" sz="2000" b="0" smtClean="0">
              <a:latin typeface="Microsoft YaHei" charset="0"/>
              <a:ea typeface="Microsoft YaHei" charset="0"/>
              <a:cs typeface="Microsoft YaHei" charset="0"/>
            </a:rPr>
            <a:t>．注意行文连贯严谨，勿把论文写成“读书笔记”</a:t>
          </a:r>
          <a:endParaRPr lang="en-US" altLang="zh-CN" sz="2000" b="0" dirty="0" smtClean="0">
            <a:latin typeface="Microsoft YaHei" charset="0"/>
            <a:ea typeface="Microsoft YaHei" charset="0"/>
            <a:cs typeface="Microsoft YaHei" charset="0"/>
          </a:endParaRPr>
        </a:p>
      </dgm:t>
    </dgm:pt>
    <dgm:pt modelId="{3F7F7809-21C8-4AF6-B6AC-E77DD2F6AF55}" type="parTrans" cxnId="{6432F566-C0B9-444C-9F1A-0AE27984DDC4}">
      <dgm:prSet/>
      <dgm:spPr/>
      <dgm:t>
        <a:bodyPr/>
        <a:lstStyle/>
        <a:p>
          <a:endParaRPr lang="zh-CN" altLang="en-US" sz="2000" b="0"/>
        </a:p>
      </dgm:t>
    </dgm:pt>
    <dgm:pt modelId="{B1AAA771-A6E3-48D0-8471-5377C2342793}" type="sibTrans" cxnId="{6432F566-C0B9-444C-9F1A-0AE27984DDC4}">
      <dgm:prSet/>
      <dgm:spPr/>
      <dgm:t>
        <a:bodyPr/>
        <a:lstStyle/>
        <a:p>
          <a:endParaRPr lang="zh-CN" altLang="en-US" sz="2000" b="0"/>
        </a:p>
      </dgm:t>
    </dgm:pt>
    <dgm:pt modelId="{A9E7B1DD-6A95-48A7-9BEB-7F17D2F7010C}">
      <dgm:prSet custT="1"/>
      <dgm:spPr/>
      <dgm:t>
        <a:bodyPr/>
        <a:lstStyle/>
        <a:p>
          <a:pPr marL="0" indent="0"/>
          <a:r>
            <a:rPr lang="en-US" altLang="zh-CN" sz="2000" b="0" dirty="0" smtClean="0">
              <a:latin typeface="Microsoft YaHei" charset="0"/>
              <a:ea typeface="Microsoft YaHei" charset="0"/>
              <a:cs typeface="Microsoft YaHei" charset="0"/>
            </a:rPr>
            <a:t>4</a:t>
          </a:r>
          <a:r>
            <a:rPr lang="zh-CN" altLang="en-US" sz="2000" b="0" dirty="0" smtClean="0">
              <a:latin typeface="Microsoft YaHei" charset="0"/>
              <a:ea typeface="Microsoft YaHei" charset="0"/>
              <a:cs typeface="Microsoft YaHei" charset="0"/>
            </a:rPr>
            <a:t>．注意文章的逻辑结构，应该是“问题</a:t>
          </a:r>
          <a:r>
            <a:rPr lang="en-US" altLang="zh-CN" sz="2000" b="0" dirty="0" smtClean="0">
              <a:latin typeface="Microsoft YaHei" charset="0"/>
              <a:ea typeface="Microsoft YaHei" charset="0"/>
              <a:cs typeface="Microsoft YaHei" charset="0"/>
            </a:rPr>
            <a:t>-</a:t>
          </a:r>
          <a:r>
            <a:rPr lang="zh-CN" altLang="en-US" sz="2000" b="0" dirty="0" smtClean="0">
              <a:latin typeface="Microsoft YaHei" charset="0"/>
              <a:ea typeface="Microsoft YaHei" charset="0"/>
              <a:cs typeface="Microsoft YaHei" charset="0"/>
            </a:rPr>
            <a:t>为什么是问题</a:t>
          </a:r>
          <a:r>
            <a:rPr lang="en-US" altLang="zh-CN" sz="2000" b="0" dirty="0" smtClean="0">
              <a:latin typeface="Microsoft YaHei" charset="0"/>
              <a:ea typeface="Microsoft YaHei" charset="0"/>
              <a:cs typeface="Microsoft YaHei" charset="0"/>
            </a:rPr>
            <a:t>-</a:t>
          </a:r>
          <a:r>
            <a:rPr lang="zh-CN" altLang="en-US" sz="2000" b="0" dirty="0" smtClean="0">
              <a:latin typeface="Microsoft YaHei" charset="0"/>
              <a:ea typeface="Microsoft YaHei" charset="0"/>
              <a:cs typeface="Microsoft YaHei" charset="0"/>
            </a:rPr>
            <a:t>问题产生的原因</a:t>
          </a:r>
          <a:r>
            <a:rPr lang="en-US" altLang="zh-CN" sz="2000" b="0" dirty="0" smtClean="0">
              <a:latin typeface="Microsoft YaHei" charset="0"/>
              <a:ea typeface="Microsoft YaHei" charset="0"/>
              <a:cs typeface="Microsoft YaHei" charset="0"/>
            </a:rPr>
            <a:t>-</a:t>
          </a:r>
          <a:r>
            <a:rPr lang="zh-CN" altLang="en-US" sz="2000" b="0" dirty="0" smtClean="0">
              <a:latin typeface="Microsoft YaHei" charset="0"/>
              <a:ea typeface="Microsoft YaHei" charset="0"/>
              <a:cs typeface="Microsoft YaHei" charset="0"/>
            </a:rPr>
            <a:t>如何解决问题“</a:t>
          </a:r>
          <a:endParaRPr lang="zh-CN" altLang="en-US" sz="2000" b="0" dirty="0">
            <a:latin typeface="Microsoft YaHei" charset="0"/>
            <a:ea typeface="Microsoft YaHei" charset="0"/>
            <a:cs typeface="Microsoft YaHei" charset="0"/>
          </a:endParaRPr>
        </a:p>
      </dgm:t>
    </dgm:pt>
    <dgm:pt modelId="{95D6E84C-2BC7-4A58-A111-F689F7CE054A}" type="parTrans" cxnId="{3B17D029-68F5-4C6D-AA8F-A326A760D865}">
      <dgm:prSet/>
      <dgm:spPr/>
      <dgm:t>
        <a:bodyPr/>
        <a:lstStyle/>
        <a:p>
          <a:endParaRPr lang="zh-CN" altLang="en-US" sz="2000" b="0"/>
        </a:p>
      </dgm:t>
    </dgm:pt>
    <dgm:pt modelId="{CBF2A433-50AF-4C78-A677-E52A4110A07B}" type="sibTrans" cxnId="{3B17D029-68F5-4C6D-AA8F-A326A760D865}">
      <dgm:prSet/>
      <dgm:spPr/>
      <dgm:t>
        <a:bodyPr/>
        <a:lstStyle/>
        <a:p>
          <a:endParaRPr lang="zh-CN" altLang="en-US" sz="2000" b="0"/>
        </a:p>
      </dgm:t>
    </dgm:pt>
    <dgm:pt modelId="{BC7F57DE-2CFB-4FC8-83AE-6AAD7DDDB50E}" type="pres">
      <dgm:prSet presAssocID="{8FBEBDC7-92ED-4D0D-B94D-0865AAB2CF95}" presName="linear" presStyleCnt="0">
        <dgm:presLayoutVars>
          <dgm:dir/>
          <dgm:animLvl val="lvl"/>
          <dgm:resizeHandles val="exact"/>
        </dgm:presLayoutVars>
      </dgm:prSet>
      <dgm:spPr/>
    </dgm:pt>
    <dgm:pt modelId="{A1583054-4290-4996-8F7B-2B5102FB1A31}" type="pres">
      <dgm:prSet presAssocID="{63F82D0B-F614-41F3-BD0E-4235CA186B6B}" presName="parentLin" presStyleCnt="0"/>
      <dgm:spPr/>
    </dgm:pt>
    <dgm:pt modelId="{867D3A54-59E6-4EBA-B244-94C638F7C304}" type="pres">
      <dgm:prSet presAssocID="{63F82D0B-F614-41F3-BD0E-4235CA186B6B}" presName="parentLeftMargin" presStyleLbl="node1" presStyleIdx="0" presStyleCnt="4"/>
      <dgm:spPr/>
    </dgm:pt>
    <dgm:pt modelId="{D482F946-572C-4400-86A5-CDE262AADD8C}" type="pres">
      <dgm:prSet presAssocID="{63F82D0B-F614-41F3-BD0E-4235CA186B6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E0C2240-24D4-4137-B3B1-33C254C57C88}" type="pres">
      <dgm:prSet presAssocID="{63F82D0B-F614-41F3-BD0E-4235CA186B6B}" presName="negativeSpace" presStyleCnt="0"/>
      <dgm:spPr/>
    </dgm:pt>
    <dgm:pt modelId="{4B51ACBE-7DB0-4D1C-9C18-C2381C829C85}" type="pres">
      <dgm:prSet presAssocID="{63F82D0B-F614-41F3-BD0E-4235CA186B6B}" presName="childText" presStyleLbl="conFgAcc1" presStyleIdx="0" presStyleCnt="4">
        <dgm:presLayoutVars>
          <dgm:bulletEnabled val="1"/>
        </dgm:presLayoutVars>
      </dgm:prSet>
      <dgm:spPr/>
    </dgm:pt>
    <dgm:pt modelId="{DD351FB9-B396-4C02-889A-50F9618B699B}" type="pres">
      <dgm:prSet presAssocID="{174C46EB-AE90-4933-84C5-8F51525FA1DD}" presName="spaceBetweenRectangles" presStyleCnt="0"/>
      <dgm:spPr/>
    </dgm:pt>
    <dgm:pt modelId="{0B038023-4987-42DD-88CE-12C7C3F4A28D}" type="pres">
      <dgm:prSet presAssocID="{2F0564E1-A9F0-4776-B0B1-EE6DCCC6BA41}" presName="parentLin" presStyleCnt="0"/>
      <dgm:spPr/>
    </dgm:pt>
    <dgm:pt modelId="{A2BE7C19-6A85-4687-98AB-9E29F15348B4}" type="pres">
      <dgm:prSet presAssocID="{2F0564E1-A9F0-4776-B0B1-EE6DCCC6BA41}" presName="parentLeftMargin" presStyleLbl="node1" presStyleIdx="0" presStyleCnt="4"/>
      <dgm:spPr/>
    </dgm:pt>
    <dgm:pt modelId="{335CCD80-CD7F-42F6-96A2-3E5F9E6F76AB}" type="pres">
      <dgm:prSet presAssocID="{2F0564E1-A9F0-4776-B0B1-EE6DCCC6BA4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754C24A-0907-4626-BD1D-7A98B02FE520}" type="pres">
      <dgm:prSet presAssocID="{2F0564E1-A9F0-4776-B0B1-EE6DCCC6BA41}" presName="negativeSpace" presStyleCnt="0"/>
      <dgm:spPr/>
    </dgm:pt>
    <dgm:pt modelId="{0BDED55F-2F40-46B8-9D5C-3F0D03F56B0D}" type="pres">
      <dgm:prSet presAssocID="{2F0564E1-A9F0-4776-B0B1-EE6DCCC6BA41}" presName="childText" presStyleLbl="conFgAcc1" presStyleIdx="1" presStyleCnt="4">
        <dgm:presLayoutVars>
          <dgm:bulletEnabled val="1"/>
        </dgm:presLayoutVars>
      </dgm:prSet>
      <dgm:spPr/>
    </dgm:pt>
    <dgm:pt modelId="{B0C487DE-3BA8-46A6-A056-C919210844C8}" type="pres">
      <dgm:prSet presAssocID="{058616EE-5A75-4084-869C-2DC03D710C5F}" presName="spaceBetweenRectangles" presStyleCnt="0"/>
      <dgm:spPr/>
    </dgm:pt>
    <dgm:pt modelId="{CC3CF4A2-A978-4985-B2E1-3FCE438825C6}" type="pres">
      <dgm:prSet presAssocID="{A44A14A0-8333-4CDA-AD16-6D15C37B042B}" presName="parentLin" presStyleCnt="0"/>
      <dgm:spPr/>
    </dgm:pt>
    <dgm:pt modelId="{39465C6A-D153-4C51-9F33-1E384383754B}" type="pres">
      <dgm:prSet presAssocID="{A44A14A0-8333-4CDA-AD16-6D15C37B042B}" presName="parentLeftMargin" presStyleLbl="node1" presStyleIdx="1" presStyleCnt="4"/>
      <dgm:spPr/>
    </dgm:pt>
    <dgm:pt modelId="{5C5498D4-1A89-4A1B-8E68-E87AFD24A39D}" type="pres">
      <dgm:prSet presAssocID="{A44A14A0-8333-4CDA-AD16-6D15C37B042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9A33F1E-B04D-4FD7-A993-082900A59AE9}" type="pres">
      <dgm:prSet presAssocID="{A44A14A0-8333-4CDA-AD16-6D15C37B042B}" presName="negativeSpace" presStyleCnt="0"/>
      <dgm:spPr/>
    </dgm:pt>
    <dgm:pt modelId="{8190E532-B4B3-4FB4-950B-DE054F6D5055}" type="pres">
      <dgm:prSet presAssocID="{A44A14A0-8333-4CDA-AD16-6D15C37B042B}" presName="childText" presStyleLbl="conFgAcc1" presStyleIdx="2" presStyleCnt="4">
        <dgm:presLayoutVars>
          <dgm:bulletEnabled val="1"/>
        </dgm:presLayoutVars>
      </dgm:prSet>
      <dgm:spPr/>
    </dgm:pt>
    <dgm:pt modelId="{05C23FC9-E5E6-4695-B7D4-511C391F2652}" type="pres">
      <dgm:prSet presAssocID="{B1AAA771-A6E3-48D0-8471-5377C2342793}" presName="spaceBetweenRectangles" presStyleCnt="0"/>
      <dgm:spPr/>
    </dgm:pt>
    <dgm:pt modelId="{14CFBF37-6E6E-42FF-BEF5-EC193E7C2818}" type="pres">
      <dgm:prSet presAssocID="{A9E7B1DD-6A95-48A7-9BEB-7F17D2F7010C}" presName="parentLin" presStyleCnt="0"/>
      <dgm:spPr/>
    </dgm:pt>
    <dgm:pt modelId="{1377BE51-8F7F-41A4-BAD8-F5516F6FC74A}" type="pres">
      <dgm:prSet presAssocID="{A9E7B1DD-6A95-48A7-9BEB-7F17D2F7010C}" presName="parentLeftMargin" presStyleLbl="node1" presStyleIdx="2" presStyleCnt="4"/>
      <dgm:spPr/>
    </dgm:pt>
    <dgm:pt modelId="{0573B304-D88D-439A-8572-C126DFC2D0B3}" type="pres">
      <dgm:prSet presAssocID="{A9E7B1DD-6A95-48A7-9BEB-7F17D2F7010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9F29B3A8-3403-44F6-9FC4-DF9E2A9CDE47}" type="pres">
      <dgm:prSet presAssocID="{A9E7B1DD-6A95-48A7-9BEB-7F17D2F7010C}" presName="negativeSpace" presStyleCnt="0"/>
      <dgm:spPr/>
    </dgm:pt>
    <dgm:pt modelId="{8FC168CC-7D0E-4A38-8EC4-F55588F3F510}" type="pres">
      <dgm:prSet presAssocID="{A9E7B1DD-6A95-48A7-9BEB-7F17D2F7010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16280AC-D149-4371-9FAF-F2D4CC4D1AFF}" type="presOf" srcId="{A44A14A0-8333-4CDA-AD16-6D15C37B042B}" destId="{5C5498D4-1A89-4A1B-8E68-E87AFD24A39D}" srcOrd="1" destOrd="0" presId="urn:microsoft.com/office/officeart/2005/8/layout/list1"/>
    <dgm:cxn modelId="{749BFF19-6803-4E36-B4F3-F0956E0DFC10}" type="presOf" srcId="{A44A14A0-8333-4CDA-AD16-6D15C37B042B}" destId="{39465C6A-D153-4C51-9F33-1E384383754B}" srcOrd="0" destOrd="0" presId="urn:microsoft.com/office/officeart/2005/8/layout/list1"/>
    <dgm:cxn modelId="{84B83B88-0AE0-4E27-AEC0-F0545374A641}" type="presOf" srcId="{2F0564E1-A9F0-4776-B0B1-EE6DCCC6BA41}" destId="{335CCD80-CD7F-42F6-96A2-3E5F9E6F76AB}" srcOrd="1" destOrd="0" presId="urn:microsoft.com/office/officeart/2005/8/layout/list1"/>
    <dgm:cxn modelId="{6432F566-C0B9-444C-9F1A-0AE27984DDC4}" srcId="{8FBEBDC7-92ED-4D0D-B94D-0865AAB2CF95}" destId="{A44A14A0-8333-4CDA-AD16-6D15C37B042B}" srcOrd="2" destOrd="0" parTransId="{3F7F7809-21C8-4AF6-B6AC-E77DD2F6AF55}" sibTransId="{B1AAA771-A6E3-48D0-8471-5377C2342793}"/>
    <dgm:cxn modelId="{564F8878-83F8-47D9-BAD5-E8068AF0DE88}" type="presOf" srcId="{63F82D0B-F614-41F3-BD0E-4235CA186B6B}" destId="{867D3A54-59E6-4EBA-B244-94C638F7C304}" srcOrd="0" destOrd="0" presId="urn:microsoft.com/office/officeart/2005/8/layout/list1"/>
    <dgm:cxn modelId="{8450C3F1-26E7-49F1-BC42-C213BAD75368}" type="presOf" srcId="{63F82D0B-F614-41F3-BD0E-4235CA186B6B}" destId="{D482F946-572C-4400-86A5-CDE262AADD8C}" srcOrd="1" destOrd="0" presId="urn:microsoft.com/office/officeart/2005/8/layout/list1"/>
    <dgm:cxn modelId="{3B17D029-68F5-4C6D-AA8F-A326A760D865}" srcId="{8FBEBDC7-92ED-4D0D-B94D-0865AAB2CF95}" destId="{A9E7B1DD-6A95-48A7-9BEB-7F17D2F7010C}" srcOrd="3" destOrd="0" parTransId="{95D6E84C-2BC7-4A58-A111-F689F7CE054A}" sibTransId="{CBF2A433-50AF-4C78-A677-E52A4110A07B}"/>
    <dgm:cxn modelId="{6B531A96-FAC0-4F94-BDE3-1038CF442439}" srcId="{8FBEBDC7-92ED-4D0D-B94D-0865AAB2CF95}" destId="{2F0564E1-A9F0-4776-B0B1-EE6DCCC6BA41}" srcOrd="1" destOrd="0" parTransId="{8A17AB8F-334F-4BF4-A3AD-916B360C0180}" sibTransId="{058616EE-5A75-4084-869C-2DC03D710C5F}"/>
    <dgm:cxn modelId="{F869A349-3D38-4C39-A3AB-1152015D0810}" type="presOf" srcId="{A9E7B1DD-6A95-48A7-9BEB-7F17D2F7010C}" destId="{0573B304-D88D-439A-8572-C126DFC2D0B3}" srcOrd="1" destOrd="0" presId="urn:microsoft.com/office/officeart/2005/8/layout/list1"/>
    <dgm:cxn modelId="{5D89E67A-40BD-49B5-9D55-2F6DD8303949}" type="presOf" srcId="{2F0564E1-A9F0-4776-B0B1-EE6DCCC6BA41}" destId="{A2BE7C19-6A85-4687-98AB-9E29F15348B4}" srcOrd="0" destOrd="0" presId="urn:microsoft.com/office/officeart/2005/8/layout/list1"/>
    <dgm:cxn modelId="{4D1051E6-6F14-4AFA-8DC3-CC9222A94F2A}" type="presOf" srcId="{8FBEBDC7-92ED-4D0D-B94D-0865AAB2CF95}" destId="{BC7F57DE-2CFB-4FC8-83AE-6AAD7DDDB50E}" srcOrd="0" destOrd="0" presId="urn:microsoft.com/office/officeart/2005/8/layout/list1"/>
    <dgm:cxn modelId="{701B25CA-24C4-488C-A448-DA0ED6451E30}" srcId="{8FBEBDC7-92ED-4D0D-B94D-0865AAB2CF95}" destId="{63F82D0B-F614-41F3-BD0E-4235CA186B6B}" srcOrd="0" destOrd="0" parTransId="{1B61B05C-CC71-4A32-A38A-73D06086EE8E}" sibTransId="{174C46EB-AE90-4933-84C5-8F51525FA1DD}"/>
    <dgm:cxn modelId="{30CBF343-0ECA-45D0-A44E-0411F0FE64D6}" type="presOf" srcId="{A9E7B1DD-6A95-48A7-9BEB-7F17D2F7010C}" destId="{1377BE51-8F7F-41A4-BAD8-F5516F6FC74A}" srcOrd="0" destOrd="0" presId="urn:microsoft.com/office/officeart/2005/8/layout/list1"/>
    <dgm:cxn modelId="{386ADCFB-5B44-42BF-84EC-D283733E010B}" type="presParOf" srcId="{BC7F57DE-2CFB-4FC8-83AE-6AAD7DDDB50E}" destId="{A1583054-4290-4996-8F7B-2B5102FB1A31}" srcOrd="0" destOrd="0" presId="urn:microsoft.com/office/officeart/2005/8/layout/list1"/>
    <dgm:cxn modelId="{421F2851-DC53-4E5E-B358-31DF3128FADD}" type="presParOf" srcId="{A1583054-4290-4996-8F7B-2B5102FB1A31}" destId="{867D3A54-59E6-4EBA-B244-94C638F7C304}" srcOrd="0" destOrd="0" presId="urn:microsoft.com/office/officeart/2005/8/layout/list1"/>
    <dgm:cxn modelId="{4A835450-B785-4189-8C82-B28E480D94B5}" type="presParOf" srcId="{A1583054-4290-4996-8F7B-2B5102FB1A31}" destId="{D482F946-572C-4400-86A5-CDE262AADD8C}" srcOrd="1" destOrd="0" presId="urn:microsoft.com/office/officeart/2005/8/layout/list1"/>
    <dgm:cxn modelId="{7FA48081-44FB-4027-A896-4928C7451C4C}" type="presParOf" srcId="{BC7F57DE-2CFB-4FC8-83AE-6AAD7DDDB50E}" destId="{8E0C2240-24D4-4137-B3B1-33C254C57C88}" srcOrd="1" destOrd="0" presId="urn:microsoft.com/office/officeart/2005/8/layout/list1"/>
    <dgm:cxn modelId="{5C747EDE-84DA-4728-B151-3711C24517C7}" type="presParOf" srcId="{BC7F57DE-2CFB-4FC8-83AE-6AAD7DDDB50E}" destId="{4B51ACBE-7DB0-4D1C-9C18-C2381C829C85}" srcOrd="2" destOrd="0" presId="urn:microsoft.com/office/officeart/2005/8/layout/list1"/>
    <dgm:cxn modelId="{F876A8E5-6D01-441F-9B0D-CEB70309CE7B}" type="presParOf" srcId="{BC7F57DE-2CFB-4FC8-83AE-6AAD7DDDB50E}" destId="{DD351FB9-B396-4C02-889A-50F9618B699B}" srcOrd="3" destOrd="0" presId="urn:microsoft.com/office/officeart/2005/8/layout/list1"/>
    <dgm:cxn modelId="{DC3650BD-BED0-4C77-924F-330DBC3E9DE5}" type="presParOf" srcId="{BC7F57DE-2CFB-4FC8-83AE-6AAD7DDDB50E}" destId="{0B038023-4987-42DD-88CE-12C7C3F4A28D}" srcOrd="4" destOrd="0" presId="urn:microsoft.com/office/officeart/2005/8/layout/list1"/>
    <dgm:cxn modelId="{491A30A4-AC3D-43E4-9187-A8764A2948CE}" type="presParOf" srcId="{0B038023-4987-42DD-88CE-12C7C3F4A28D}" destId="{A2BE7C19-6A85-4687-98AB-9E29F15348B4}" srcOrd="0" destOrd="0" presId="urn:microsoft.com/office/officeart/2005/8/layout/list1"/>
    <dgm:cxn modelId="{CE515E19-074E-4A95-80C9-B26F4E86352C}" type="presParOf" srcId="{0B038023-4987-42DD-88CE-12C7C3F4A28D}" destId="{335CCD80-CD7F-42F6-96A2-3E5F9E6F76AB}" srcOrd="1" destOrd="0" presId="urn:microsoft.com/office/officeart/2005/8/layout/list1"/>
    <dgm:cxn modelId="{356293FE-2DC8-4904-93F2-F5DDEFA4FD90}" type="presParOf" srcId="{BC7F57DE-2CFB-4FC8-83AE-6AAD7DDDB50E}" destId="{C754C24A-0907-4626-BD1D-7A98B02FE520}" srcOrd="5" destOrd="0" presId="urn:microsoft.com/office/officeart/2005/8/layout/list1"/>
    <dgm:cxn modelId="{7BA23516-EACB-4D28-85FC-1A880323EF4D}" type="presParOf" srcId="{BC7F57DE-2CFB-4FC8-83AE-6AAD7DDDB50E}" destId="{0BDED55F-2F40-46B8-9D5C-3F0D03F56B0D}" srcOrd="6" destOrd="0" presId="urn:microsoft.com/office/officeart/2005/8/layout/list1"/>
    <dgm:cxn modelId="{C196B271-D782-453C-BB57-2453F9FCE148}" type="presParOf" srcId="{BC7F57DE-2CFB-4FC8-83AE-6AAD7DDDB50E}" destId="{B0C487DE-3BA8-46A6-A056-C919210844C8}" srcOrd="7" destOrd="0" presId="urn:microsoft.com/office/officeart/2005/8/layout/list1"/>
    <dgm:cxn modelId="{1320CFE0-6514-42F7-B243-142F35B58504}" type="presParOf" srcId="{BC7F57DE-2CFB-4FC8-83AE-6AAD7DDDB50E}" destId="{CC3CF4A2-A978-4985-B2E1-3FCE438825C6}" srcOrd="8" destOrd="0" presId="urn:microsoft.com/office/officeart/2005/8/layout/list1"/>
    <dgm:cxn modelId="{80F00200-5993-4A72-B207-A3F849BC95AC}" type="presParOf" srcId="{CC3CF4A2-A978-4985-B2E1-3FCE438825C6}" destId="{39465C6A-D153-4C51-9F33-1E384383754B}" srcOrd="0" destOrd="0" presId="urn:microsoft.com/office/officeart/2005/8/layout/list1"/>
    <dgm:cxn modelId="{C375BA62-75B6-4671-95C0-C949DDD52C15}" type="presParOf" srcId="{CC3CF4A2-A978-4985-B2E1-3FCE438825C6}" destId="{5C5498D4-1A89-4A1B-8E68-E87AFD24A39D}" srcOrd="1" destOrd="0" presId="urn:microsoft.com/office/officeart/2005/8/layout/list1"/>
    <dgm:cxn modelId="{9B5F0117-929F-4808-910A-5C992134FD38}" type="presParOf" srcId="{BC7F57DE-2CFB-4FC8-83AE-6AAD7DDDB50E}" destId="{29A33F1E-B04D-4FD7-A993-082900A59AE9}" srcOrd="9" destOrd="0" presId="urn:microsoft.com/office/officeart/2005/8/layout/list1"/>
    <dgm:cxn modelId="{C2ACA339-F4C1-4315-B75C-C87F6CEBB23C}" type="presParOf" srcId="{BC7F57DE-2CFB-4FC8-83AE-6AAD7DDDB50E}" destId="{8190E532-B4B3-4FB4-950B-DE054F6D5055}" srcOrd="10" destOrd="0" presId="urn:microsoft.com/office/officeart/2005/8/layout/list1"/>
    <dgm:cxn modelId="{F71E9AB0-36BF-4154-A524-81CC07C85D9E}" type="presParOf" srcId="{BC7F57DE-2CFB-4FC8-83AE-6AAD7DDDB50E}" destId="{05C23FC9-E5E6-4695-B7D4-511C391F2652}" srcOrd="11" destOrd="0" presId="urn:microsoft.com/office/officeart/2005/8/layout/list1"/>
    <dgm:cxn modelId="{A0335436-B876-40B5-B7FE-A9FC1209ED30}" type="presParOf" srcId="{BC7F57DE-2CFB-4FC8-83AE-6AAD7DDDB50E}" destId="{14CFBF37-6E6E-42FF-BEF5-EC193E7C2818}" srcOrd="12" destOrd="0" presId="urn:microsoft.com/office/officeart/2005/8/layout/list1"/>
    <dgm:cxn modelId="{476BEA2C-A6A3-402E-AA49-3C789FE1085C}" type="presParOf" srcId="{14CFBF37-6E6E-42FF-BEF5-EC193E7C2818}" destId="{1377BE51-8F7F-41A4-BAD8-F5516F6FC74A}" srcOrd="0" destOrd="0" presId="urn:microsoft.com/office/officeart/2005/8/layout/list1"/>
    <dgm:cxn modelId="{B6B189FE-024E-44E7-A100-0BC761F52655}" type="presParOf" srcId="{14CFBF37-6E6E-42FF-BEF5-EC193E7C2818}" destId="{0573B304-D88D-439A-8572-C126DFC2D0B3}" srcOrd="1" destOrd="0" presId="urn:microsoft.com/office/officeart/2005/8/layout/list1"/>
    <dgm:cxn modelId="{A9E8A881-A061-465F-B2DF-F270BDD14884}" type="presParOf" srcId="{BC7F57DE-2CFB-4FC8-83AE-6AAD7DDDB50E}" destId="{9F29B3A8-3403-44F6-9FC4-DF9E2A9CDE47}" srcOrd="13" destOrd="0" presId="urn:microsoft.com/office/officeart/2005/8/layout/list1"/>
    <dgm:cxn modelId="{F64D926F-7708-4004-A104-C6EA4D5EAED7}" type="presParOf" srcId="{BC7F57DE-2CFB-4FC8-83AE-6AAD7DDDB50E}" destId="{8FC168CC-7D0E-4A38-8EC4-F55588F3F51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77CA1-E795-443A-A146-5EAD1FE73558}">
      <dsp:nvSpPr>
        <dsp:cNvPr id="0" name=""/>
        <dsp:cNvSpPr/>
      </dsp:nvSpPr>
      <dsp:spPr>
        <a:xfrm>
          <a:off x="-5474171" y="-838166"/>
          <a:ext cx="6517997" cy="6517997"/>
        </a:xfrm>
        <a:prstGeom prst="blockArc">
          <a:avLst>
            <a:gd name="adj1" fmla="val 18900000"/>
            <a:gd name="adj2" fmla="val 2700000"/>
            <a:gd name="adj3" fmla="val 331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9B527E-88AE-437B-8270-6503418FC11A}">
      <dsp:nvSpPr>
        <dsp:cNvPr id="0" name=""/>
        <dsp:cNvSpPr/>
      </dsp:nvSpPr>
      <dsp:spPr>
        <a:xfrm>
          <a:off x="389100" y="254962"/>
          <a:ext cx="7671430" cy="50973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45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选题不易太过空泛</a:t>
          </a:r>
          <a:endParaRPr lang="zh-CN" altLang="en-US" sz="20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89100" y="254962"/>
        <a:ext cx="7671430" cy="509730"/>
      </dsp:txXfrm>
    </dsp:sp>
    <dsp:sp modelId="{E5AC083E-927C-4D8D-B44A-9BF602372EF1}">
      <dsp:nvSpPr>
        <dsp:cNvPr id="0" name=""/>
        <dsp:cNvSpPr/>
      </dsp:nvSpPr>
      <dsp:spPr>
        <a:xfrm>
          <a:off x="70518" y="191245"/>
          <a:ext cx="637163" cy="6371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96ADCCC-0552-41C5-BB88-83C79B13296B}">
      <dsp:nvSpPr>
        <dsp:cNvPr id="0" name=""/>
        <dsp:cNvSpPr/>
      </dsp:nvSpPr>
      <dsp:spPr>
        <a:xfrm>
          <a:off x="808388" y="1019460"/>
          <a:ext cx="7252142" cy="50973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45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题目要简明、字数不能过多</a:t>
          </a:r>
          <a:endParaRPr lang="zh-CN" altLang="en-US" sz="20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808388" y="1019460"/>
        <a:ext cx="7252142" cy="509730"/>
      </dsp:txXfrm>
    </dsp:sp>
    <dsp:sp modelId="{D899E47E-D788-4A94-B92D-12D0BE1CB37C}">
      <dsp:nvSpPr>
        <dsp:cNvPr id="0" name=""/>
        <dsp:cNvSpPr/>
      </dsp:nvSpPr>
      <dsp:spPr>
        <a:xfrm>
          <a:off x="489806" y="955744"/>
          <a:ext cx="637163" cy="6371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88C3B31-FAA1-4B44-8A8C-C68AC83E1E50}">
      <dsp:nvSpPr>
        <dsp:cNvPr id="0" name=""/>
        <dsp:cNvSpPr/>
      </dsp:nvSpPr>
      <dsp:spPr>
        <a:xfrm>
          <a:off x="1000118" y="1783959"/>
          <a:ext cx="7060412" cy="50973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45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题目要与所阐述的内容相对应</a:t>
          </a:r>
          <a:endParaRPr lang="zh-CN" altLang="en-US" sz="20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000118" y="1783959"/>
        <a:ext cx="7060412" cy="509730"/>
      </dsp:txXfrm>
    </dsp:sp>
    <dsp:sp modelId="{55B3BE09-FA4E-417C-B251-DDE1C00259D8}">
      <dsp:nvSpPr>
        <dsp:cNvPr id="0" name=""/>
        <dsp:cNvSpPr/>
      </dsp:nvSpPr>
      <dsp:spPr>
        <a:xfrm>
          <a:off x="681536" y="1720243"/>
          <a:ext cx="637163" cy="6371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DEFF7BB-6F5D-49F1-8221-90467158207C}">
      <dsp:nvSpPr>
        <dsp:cNvPr id="0" name=""/>
        <dsp:cNvSpPr/>
      </dsp:nvSpPr>
      <dsp:spPr>
        <a:xfrm>
          <a:off x="1000118" y="2547974"/>
          <a:ext cx="7060412" cy="50973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45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题目中所涉及到的工程名称要具体</a:t>
          </a:r>
          <a:endParaRPr lang="zh-CN" altLang="en-US" sz="20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000118" y="2547974"/>
        <a:ext cx="7060412" cy="509730"/>
      </dsp:txXfrm>
    </dsp:sp>
    <dsp:sp modelId="{B5FCC0EC-728E-4EF9-AD17-76E1B3EF1D62}">
      <dsp:nvSpPr>
        <dsp:cNvPr id="0" name=""/>
        <dsp:cNvSpPr/>
      </dsp:nvSpPr>
      <dsp:spPr>
        <a:xfrm>
          <a:off x="681536" y="2484258"/>
          <a:ext cx="637163" cy="6371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4B01D46-3C7D-4B38-A9B0-B743F7AEBF0D}">
      <dsp:nvSpPr>
        <dsp:cNvPr id="0" name=""/>
        <dsp:cNvSpPr/>
      </dsp:nvSpPr>
      <dsp:spPr>
        <a:xfrm>
          <a:off x="808388" y="3312473"/>
          <a:ext cx="7252142" cy="50973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45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题目必须有一定深度</a:t>
          </a:r>
          <a:endParaRPr lang="zh-CN" altLang="en-US" sz="20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808388" y="3312473"/>
        <a:ext cx="7252142" cy="509730"/>
      </dsp:txXfrm>
    </dsp:sp>
    <dsp:sp modelId="{72E90387-59CF-4C0C-AAB3-7B85AA56AC53}">
      <dsp:nvSpPr>
        <dsp:cNvPr id="0" name=""/>
        <dsp:cNvSpPr/>
      </dsp:nvSpPr>
      <dsp:spPr>
        <a:xfrm>
          <a:off x="489806" y="3248757"/>
          <a:ext cx="637163" cy="6371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E19B993-705A-4690-98CA-460D4A4551C4}">
      <dsp:nvSpPr>
        <dsp:cNvPr id="0" name=""/>
        <dsp:cNvSpPr/>
      </dsp:nvSpPr>
      <dsp:spPr>
        <a:xfrm>
          <a:off x="389100" y="4076972"/>
          <a:ext cx="7671430" cy="50973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45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对题目的研究领域要熟悉</a:t>
          </a:r>
          <a:endParaRPr lang="zh-CN" altLang="en-US" sz="2000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89100" y="4076972"/>
        <a:ext cx="7671430" cy="509730"/>
      </dsp:txXfrm>
    </dsp:sp>
    <dsp:sp modelId="{915CE0BC-3714-45EF-9E6B-BECAB7CC2A8A}">
      <dsp:nvSpPr>
        <dsp:cNvPr id="0" name=""/>
        <dsp:cNvSpPr/>
      </dsp:nvSpPr>
      <dsp:spPr>
        <a:xfrm>
          <a:off x="70518" y="4013256"/>
          <a:ext cx="637163" cy="6371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6E6D9-986A-4F22-A9CD-9F43C358BB45}">
      <dsp:nvSpPr>
        <dsp:cNvPr id="0" name=""/>
        <dsp:cNvSpPr/>
      </dsp:nvSpPr>
      <dsp:spPr>
        <a:xfrm>
          <a:off x="956918" y="4153"/>
          <a:ext cx="2439763" cy="1463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latin typeface="微软雅黑" pitchFamily="34" charset="-122"/>
              <a:ea typeface="微软雅黑" pitchFamily="34" charset="-122"/>
            </a:rPr>
            <a:t>论╳╳╳公司信息化项目中的风险管理</a:t>
          </a:r>
          <a:endParaRPr lang="zh-CN" altLang="en-US" sz="2000" kern="1200" dirty="0"/>
        </a:p>
      </dsp:txBody>
      <dsp:txXfrm>
        <a:off x="956918" y="4153"/>
        <a:ext cx="2439763" cy="1463857"/>
      </dsp:txXfrm>
    </dsp:sp>
    <dsp:sp modelId="{EC26A907-81AC-453B-AB0D-F514BE52314F}">
      <dsp:nvSpPr>
        <dsp:cNvPr id="0" name=""/>
        <dsp:cNvSpPr/>
      </dsp:nvSpPr>
      <dsp:spPr>
        <a:xfrm>
          <a:off x="3640658" y="4153"/>
          <a:ext cx="2439763" cy="1463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latin typeface="微软雅黑" pitchFamily="34" charset="-122"/>
              <a:ea typeface="微软雅黑" pitchFamily="34" charset="-122"/>
            </a:rPr>
            <a:t>论述</a:t>
          </a:r>
          <a:r>
            <a:rPr lang="en-US" sz="2000" kern="1200" dirty="0" smtClean="0">
              <a:latin typeface="微软雅黑" pitchFamily="34" charset="-122"/>
              <a:ea typeface="微软雅黑" pitchFamily="34" charset="-122"/>
            </a:rPr>
            <a:t>IT</a:t>
          </a:r>
          <a:r>
            <a:rPr lang="zh-CN" altLang="en-US" sz="2000" kern="1200" dirty="0" smtClean="0">
              <a:latin typeface="微软雅黑" pitchFamily="34" charset="-122"/>
              <a:ea typeface="微软雅黑" pitchFamily="34" charset="-122"/>
            </a:rPr>
            <a:t>项目管理中的沟通管理</a:t>
          </a:r>
          <a:endParaRPr lang="zh-CN" altLang="en-US" sz="2000" kern="1200" dirty="0" smtClean="0">
            <a:latin typeface="微软雅黑" pitchFamily="34" charset="-122"/>
            <a:ea typeface="微软雅黑" pitchFamily="34" charset="-122"/>
          </a:endParaRPr>
        </a:p>
      </dsp:txBody>
      <dsp:txXfrm>
        <a:off x="3640658" y="4153"/>
        <a:ext cx="2439763" cy="1463857"/>
      </dsp:txXfrm>
    </dsp:sp>
    <dsp:sp modelId="{13BC267E-2C22-4242-A9D1-F28AAE2C7557}">
      <dsp:nvSpPr>
        <dsp:cNvPr id="0" name=""/>
        <dsp:cNvSpPr/>
      </dsp:nvSpPr>
      <dsp:spPr>
        <a:xfrm>
          <a:off x="6324397" y="4153"/>
          <a:ext cx="2439763" cy="1463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latin typeface="微软雅黑" pitchFamily="34" charset="-122"/>
              <a:ea typeface="微软雅黑" pitchFamily="34" charset="-122"/>
            </a:rPr>
            <a:t>工程项目成本核算问题研究</a:t>
          </a:r>
          <a:endParaRPr lang="zh-CN" altLang="en-US" sz="2000" kern="1200" dirty="0" smtClean="0">
            <a:latin typeface="微软雅黑" pitchFamily="34" charset="-122"/>
            <a:ea typeface="微软雅黑" pitchFamily="34" charset="-122"/>
          </a:endParaRPr>
        </a:p>
      </dsp:txBody>
      <dsp:txXfrm>
        <a:off x="6324397" y="4153"/>
        <a:ext cx="2439763" cy="1463857"/>
      </dsp:txXfrm>
    </dsp:sp>
    <dsp:sp modelId="{7E858942-F551-4A12-9576-63DF1F19FB59}">
      <dsp:nvSpPr>
        <dsp:cNvPr id="0" name=""/>
        <dsp:cNvSpPr/>
      </dsp:nvSpPr>
      <dsp:spPr>
        <a:xfrm>
          <a:off x="956918" y="1711987"/>
          <a:ext cx="2439763" cy="1463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latin typeface="微软雅黑" pitchFamily="34" charset="-122"/>
              <a:ea typeface="微软雅黑" pitchFamily="34" charset="-122"/>
            </a:rPr>
            <a:t>如何提高信息化建设项目进度控制</a:t>
          </a:r>
          <a:endParaRPr lang="zh-CN" altLang="en-US" sz="2000" kern="1200" dirty="0" smtClean="0">
            <a:latin typeface="微软雅黑" pitchFamily="34" charset="-122"/>
            <a:ea typeface="微软雅黑" pitchFamily="34" charset="-122"/>
          </a:endParaRPr>
        </a:p>
      </dsp:txBody>
      <dsp:txXfrm>
        <a:off x="956918" y="1711987"/>
        <a:ext cx="2439763" cy="1463857"/>
      </dsp:txXfrm>
    </dsp:sp>
    <dsp:sp modelId="{E5EA0758-56C3-4A3A-A856-6FA9B6B09B52}">
      <dsp:nvSpPr>
        <dsp:cNvPr id="0" name=""/>
        <dsp:cNvSpPr/>
      </dsp:nvSpPr>
      <dsp:spPr>
        <a:xfrm>
          <a:off x="3640658" y="1711987"/>
          <a:ext cx="2439763" cy="1463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latin typeface="微软雅黑" pitchFamily="34" charset="-122"/>
              <a:ea typeface="微软雅黑" pitchFamily="34" charset="-122"/>
            </a:rPr>
            <a:t>对项目管理中采购成本管理的思考</a:t>
          </a:r>
          <a:endParaRPr lang="zh-CN" altLang="en-US" sz="2000" kern="1200" dirty="0" smtClean="0">
            <a:latin typeface="微软雅黑" pitchFamily="34" charset="-122"/>
            <a:ea typeface="微软雅黑" pitchFamily="34" charset="-122"/>
          </a:endParaRPr>
        </a:p>
      </dsp:txBody>
      <dsp:txXfrm>
        <a:off x="3640658" y="1711987"/>
        <a:ext cx="2439763" cy="1463857"/>
      </dsp:txXfrm>
    </dsp:sp>
    <dsp:sp modelId="{CC699895-4651-4467-86C7-26920F021114}">
      <dsp:nvSpPr>
        <dsp:cNvPr id="0" name=""/>
        <dsp:cNvSpPr/>
      </dsp:nvSpPr>
      <dsp:spPr>
        <a:xfrm>
          <a:off x="6324397" y="1711987"/>
          <a:ext cx="2439763" cy="1463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latin typeface="微软雅黑" pitchFamily="34" charset="-122"/>
              <a:ea typeface="微软雅黑" pitchFamily="34" charset="-122"/>
            </a:rPr>
            <a:t>大型工程项目中的进度管理</a:t>
          </a:r>
          <a:endParaRPr lang="zh-CN" altLang="en-US" sz="2000" kern="1200" dirty="0" smtClean="0">
            <a:latin typeface="微软雅黑" pitchFamily="34" charset="-122"/>
            <a:ea typeface="微软雅黑" pitchFamily="34" charset="-122"/>
          </a:endParaRPr>
        </a:p>
      </dsp:txBody>
      <dsp:txXfrm>
        <a:off x="6324397" y="1711987"/>
        <a:ext cx="2439763" cy="1463857"/>
      </dsp:txXfrm>
    </dsp:sp>
    <dsp:sp modelId="{3301ABF2-049E-42D2-9CE5-B3C2DD06FBEC}">
      <dsp:nvSpPr>
        <dsp:cNvPr id="0" name=""/>
        <dsp:cNvSpPr/>
      </dsp:nvSpPr>
      <dsp:spPr>
        <a:xfrm>
          <a:off x="956918" y="3419821"/>
          <a:ext cx="2439763" cy="1463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latin typeface="微软雅黑" pitchFamily="34" charset="-122"/>
              <a:ea typeface="微软雅黑" pitchFamily="34" charset="-122"/>
            </a:rPr>
            <a:t>╳╳╳项目可行性研究的基本问题分析</a:t>
          </a:r>
          <a:endParaRPr lang="zh-CN" altLang="en-US" sz="2000" kern="1200" dirty="0" smtClean="0">
            <a:latin typeface="微软雅黑" pitchFamily="34" charset="-122"/>
            <a:ea typeface="微软雅黑" pitchFamily="34" charset="-122"/>
          </a:endParaRPr>
        </a:p>
      </dsp:txBody>
      <dsp:txXfrm>
        <a:off x="956918" y="3419821"/>
        <a:ext cx="2439763" cy="1463857"/>
      </dsp:txXfrm>
    </dsp:sp>
    <dsp:sp modelId="{488DFCF7-EC26-4F49-A1C1-518ADB176503}">
      <dsp:nvSpPr>
        <dsp:cNvPr id="0" name=""/>
        <dsp:cNvSpPr/>
      </dsp:nvSpPr>
      <dsp:spPr>
        <a:xfrm>
          <a:off x="3640658" y="3419821"/>
          <a:ext cx="2439763" cy="1463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latin typeface="微软雅黑" pitchFamily="34" charset="-122"/>
              <a:ea typeface="微软雅黑" pitchFamily="34" charset="-122"/>
            </a:rPr>
            <a:t>╳╳╳项目的政治风险管理分</a:t>
          </a:r>
          <a:endParaRPr lang="zh-CN" altLang="en-US" sz="2000" kern="1200" dirty="0" smtClean="0">
            <a:latin typeface="微软雅黑" pitchFamily="34" charset="-122"/>
            <a:ea typeface="微软雅黑" pitchFamily="34" charset="-122"/>
          </a:endParaRPr>
        </a:p>
      </dsp:txBody>
      <dsp:txXfrm>
        <a:off x="3640658" y="3419821"/>
        <a:ext cx="2439763" cy="1463857"/>
      </dsp:txXfrm>
    </dsp:sp>
    <dsp:sp modelId="{C6E60A51-ACBE-4861-A203-D075B0334BB1}">
      <dsp:nvSpPr>
        <dsp:cNvPr id="0" name=""/>
        <dsp:cNvSpPr/>
      </dsp:nvSpPr>
      <dsp:spPr>
        <a:xfrm>
          <a:off x="6324397" y="3419821"/>
          <a:ext cx="2439763" cy="14638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微软雅黑" pitchFamily="34" charset="-122"/>
              <a:ea typeface="微软雅黑" pitchFamily="34" charset="-122"/>
            </a:rPr>
            <a:t>ABS</a:t>
          </a:r>
          <a:r>
            <a:rPr lang="zh-CN" altLang="en-US" sz="2000" kern="1200" dirty="0" smtClean="0">
              <a:latin typeface="微软雅黑" pitchFamily="34" charset="-122"/>
              <a:ea typeface="微软雅黑" pitchFamily="34" charset="-122"/>
            </a:rPr>
            <a:t>项目融资模式的利弊分析</a:t>
          </a:r>
          <a:endParaRPr lang="zh-CN" altLang="en-US" sz="2000" kern="1200" dirty="0" smtClean="0">
            <a:latin typeface="微软雅黑" pitchFamily="34" charset="-122"/>
            <a:ea typeface="微软雅黑" pitchFamily="34" charset="-122"/>
          </a:endParaRPr>
        </a:p>
      </dsp:txBody>
      <dsp:txXfrm>
        <a:off x="6324397" y="3419821"/>
        <a:ext cx="2439763" cy="14638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476602-4D82-4BEC-BE6E-D0E68B29FD7B}">
      <dsp:nvSpPr>
        <dsp:cNvPr id="0" name=""/>
        <dsp:cNvSpPr/>
      </dsp:nvSpPr>
      <dsp:spPr>
        <a:xfrm rot="10800000">
          <a:off x="1902669" y="89332"/>
          <a:ext cx="2706420" cy="641751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739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latin typeface="微软雅黑" pitchFamily="34" charset="-122"/>
              <a:ea typeface="微软雅黑" pitchFamily="34" charset="-122"/>
            </a:rPr>
            <a:t>要有全局观念</a:t>
          </a:r>
          <a:endParaRPr lang="zh-CN" altLang="en-US" sz="2400" kern="1200" dirty="0">
            <a:latin typeface="微软雅黑" pitchFamily="34" charset="-122"/>
            <a:ea typeface="微软雅黑" pitchFamily="34" charset="-122"/>
          </a:endParaRPr>
        </a:p>
      </dsp:txBody>
      <dsp:txXfrm rot="10800000">
        <a:off x="2063107" y="89332"/>
        <a:ext cx="2545982" cy="641751"/>
      </dsp:txXfrm>
    </dsp:sp>
    <dsp:sp modelId="{A81DD96A-E72F-4746-899C-D66E5141357F}">
      <dsp:nvSpPr>
        <dsp:cNvPr id="0" name=""/>
        <dsp:cNvSpPr/>
      </dsp:nvSpPr>
      <dsp:spPr>
        <a:xfrm>
          <a:off x="1398375" y="9118"/>
          <a:ext cx="802178" cy="80217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51F55C-7CB2-4EEE-B84B-70A15C7C1174}">
      <dsp:nvSpPr>
        <dsp:cNvPr id="0" name=""/>
        <dsp:cNvSpPr/>
      </dsp:nvSpPr>
      <dsp:spPr>
        <a:xfrm rot="10800000">
          <a:off x="1863140" y="1089465"/>
          <a:ext cx="5317722" cy="646933"/>
        </a:xfrm>
        <a:prstGeom prst="homePlat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739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latin typeface="微软雅黑" pitchFamily="34" charset="-122"/>
              <a:ea typeface="微软雅黑" pitchFamily="34" charset="-122"/>
            </a:rPr>
            <a:t>从中心论点出发，决定材料的取舍</a:t>
          </a:r>
          <a:endParaRPr lang="zh-CN" altLang="en-US" sz="2400" b="1" kern="1200" dirty="0">
            <a:latin typeface="微软雅黑" pitchFamily="34" charset="-122"/>
            <a:ea typeface="微软雅黑" pitchFamily="34" charset="-122"/>
          </a:endParaRPr>
        </a:p>
      </dsp:txBody>
      <dsp:txXfrm rot="10800000">
        <a:off x="2024873" y="1089465"/>
        <a:ext cx="5155989" cy="646933"/>
      </dsp:txXfrm>
    </dsp:sp>
    <dsp:sp modelId="{C283F800-56ED-4D12-8CCB-81C984A765B0}">
      <dsp:nvSpPr>
        <dsp:cNvPr id="0" name=""/>
        <dsp:cNvSpPr/>
      </dsp:nvSpPr>
      <dsp:spPr>
        <a:xfrm>
          <a:off x="1348692" y="1011842"/>
          <a:ext cx="802178" cy="802178"/>
        </a:xfrm>
        <a:prstGeom prst="ellipse">
          <a:avLst/>
        </a:prstGeom>
        <a:solidFill>
          <a:schemeClr val="accent2">
            <a:tint val="50000"/>
            <a:hueOff val="2501437"/>
            <a:satOff val="-2237"/>
            <a:lumOff val="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38DA71-C5C8-4928-A6C7-E5D478D975A1}">
      <dsp:nvSpPr>
        <dsp:cNvPr id="0" name=""/>
        <dsp:cNvSpPr/>
      </dsp:nvSpPr>
      <dsp:spPr>
        <a:xfrm rot="10800000">
          <a:off x="1936736" y="2080822"/>
          <a:ext cx="4858372" cy="652115"/>
        </a:xfrm>
        <a:prstGeom prst="homePlat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739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latin typeface="微软雅黑" pitchFamily="34" charset="-122"/>
              <a:ea typeface="微软雅黑" pitchFamily="34" charset="-122"/>
            </a:rPr>
            <a:t>要考虑各部分之间的逻辑关系</a:t>
          </a:r>
          <a:endParaRPr lang="zh-CN" altLang="en-US" sz="2400" b="1" kern="1200" dirty="0">
            <a:latin typeface="微软雅黑" pitchFamily="34" charset="-122"/>
            <a:ea typeface="微软雅黑" pitchFamily="34" charset="-122"/>
          </a:endParaRPr>
        </a:p>
      </dsp:txBody>
      <dsp:txXfrm rot="10800000">
        <a:off x="2099765" y="2080822"/>
        <a:ext cx="4695343" cy="652115"/>
      </dsp:txXfrm>
    </dsp:sp>
    <dsp:sp modelId="{BD9C0251-78CC-45DF-ACCF-37CDFE8331A5}">
      <dsp:nvSpPr>
        <dsp:cNvPr id="0" name=""/>
        <dsp:cNvSpPr/>
      </dsp:nvSpPr>
      <dsp:spPr>
        <a:xfrm>
          <a:off x="1394374" y="2005790"/>
          <a:ext cx="802178" cy="802178"/>
        </a:xfrm>
        <a:prstGeom prst="ellipse">
          <a:avLst/>
        </a:prstGeom>
        <a:solidFill>
          <a:schemeClr val="accent2">
            <a:tint val="50000"/>
            <a:hueOff val="5002875"/>
            <a:satOff val="-4473"/>
            <a:lumOff val="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1ACBE-7DB0-4D1C-9C18-C2381C829C85}">
      <dsp:nvSpPr>
        <dsp:cNvPr id="0" name=""/>
        <dsp:cNvSpPr/>
      </dsp:nvSpPr>
      <dsp:spPr>
        <a:xfrm>
          <a:off x="0" y="471503"/>
          <a:ext cx="936104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82F946-572C-4400-86A5-CDE262AADD8C}">
      <dsp:nvSpPr>
        <dsp:cNvPr id="0" name=""/>
        <dsp:cNvSpPr/>
      </dsp:nvSpPr>
      <dsp:spPr>
        <a:xfrm>
          <a:off x="468052" y="87743"/>
          <a:ext cx="6552728" cy="7675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0" kern="1200" smtClean="0">
              <a:latin typeface="Microsoft YaHei" charset="0"/>
              <a:ea typeface="Microsoft YaHei" charset="0"/>
              <a:cs typeface="Microsoft YaHei" charset="0"/>
            </a:rPr>
            <a:t>1</a:t>
          </a:r>
          <a:r>
            <a:rPr lang="zh-CN" altLang="en-US" sz="2000" b="0" kern="1200" smtClean="0">
              <a:latin typeface="Microsoft YaHei" charset="0"/>
              <a:ea typeface="Microsoft YaHei" charset="0"/>
              <a:cs typeface="Microsoft YaHei" charset="0"/>
            </a:rPr>
            <a:t>．切忌“复制</a:t>
          </a:r>
          <a:r>
            <a:rPr lang="en-US" altLang="zh-CN" sz="2000" b="0" kern="1200" smtClean="0">
              <a:latin typeface="Microsoft YaHei" charset="0"/>
              <a:ea typeface="Microsoft YaHei" charset="0"/>
              <a:cs typeface="Microsoft YaHei" charset="0"/>
            </a:rPr>
            <a:t>+</a:t>
          </a:r>
          <a:r>
            <a:rPr lang="zh-CN" altLang="en-US" sz="2000" b="0" kern="1200" smtClean="0">
              <a:latin typeface="Microsoft YaHei" charset="0"/>
              <a:ea typeface="Microsoft YaHei" charset="0"/>
              <a:cs typeface="Microsoft YaHei" charset="0"/>
            </a:rPr>
            <a:t>粘贴”，一定要用自己的思想组织</a:t>
          </a:r>
          <a:endParaRPr lang="zh-CN" altLang="en-US" sz="2000" b="0" kern="1200" dirty="0"/>
        </a:p>
      </dsp:txBody>
      <dsp:txXfrm>
        <a:off x="505519" y="125210"/>
        <a:ext cx="6477794" cy="692586"/>
      </dsp:txXfrm>
    </dsp:sp>
    <dsp:sp modelId="{0BDED55F-2F40-46B8-9D5C-3F0D03F56B0D}">
      <dsp:nvSpPr>
        <dsp:cNvPr id="0" name=""/>
        <dsp:cNvSpPr/>
      </dsp:nvSpPr>
      <dsp:spPr>
        <a:xfrm>
          <a:off x="0" y="1650863"/>
          <a:ext cx="936104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CCD80-CD7F-42F6-96A2-3E5F9E6F76AB}">
      <dsp:nvSpPr>
        <dsp:cNvPr id="0" name=""/>
        <dsp:cNvSpPr/>
      </dsp:nvSpPr>
      <dsp:spPr>
        <a:xfrm>
          <a:off x="468052" y="1267103"/>
          <a:ext cx="6552728" cy="7675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0" kern="1200" smtClean="0">
              <a:latin typeface="Microsoft YaHei" charset="0"/>
              <a:ea typeface="Microsoft YaHei" charset="0"/>
              <a:cs typeface="Microsoft YaHei" charset="0"/>
            </a:rPr>
            <a:t>2</a:t>
          </a:r>
          <a:r>
            <a:rPr lang="zh-CN" altLang="en-US" sz="2000" b="0" kern="1200" smtClean="0">
              <a:latin typeface="Microsoft YaHei" charset="0"/>
              <a:ea typeface="Microsoft YaHei" charset="0"/>
              <a:cs typeface="Microsoft YaHei" charset="0"/>
            </a:rPr>
            <a:t>．勿把论文写成叙述文，重点在“论”</a:t>
          </a:r>
          <a:endParaRPr lang="zh-CN" altLang="en-US" sz="2000" b="0" kern="1200" dirty="0">
            <a:latin typeface="Microsoft YaHei" charset="0"/>
            <a:ea typeface="Microsoft YaHei" charset="0"/>
            <a:cs typeface="Microsoft YaHei" charset="0"/>
          </a:endParaRPr>
        </a:p>
      </dsp:txBody>
      <dsp:txXfrm>
        <a:off x="505519" y="1304570"/>
        <a:ext cx="6477794" cy="692586"/>
      </dsp:txXfrm>
    </dsp:sp>
    <dsp:sp modelId="{8190E532-B4B3-4FB4-950B-DE054F6D5055}">
      <dsp:nvSpPr>
        <dsp:cNvPr id="0" name=""/>
        <dsp:cNvSpPr/>
      </dsp:nvSpPr>
      <dsp:spPr>
        <a:xfrm>
          <a:off x="0" y="2830224"/>
          <a:ext cx="936104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5498D4-1A89-4A1B-8E68-E87AFD24A39D}">
      <dsp:nvSpPr>
        <dsp:cNvPr id="0" name=""/>
        <dsp:cNvSpPr/>
      </dsp:nvSpPr>
      <dsp:spPr>
        <a:xfrm>
          <a:off x="468052" y="2446464"/>
          <a:ext cx="6552728" cy="7675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0" kern="1200" smtClean="0">
              <a:latin typeface="Microsoft YaHei" charset="0"/>
              <a:ea typeface="Microsoft YaHei" charset="0"/>
              <a:cs typeface="Microsoft YaHei" charset="0"/>
            </a:rPr>
            <a:t>3</a:t>
          </a:r>
          <a:r>
            <a:rPr lang="zh-CN" altLang="en-US" sz="2000" b="0" kern="1200" smtClean="0">
              <a:latin typeface="Microsoft YaHei" charset="0"/>
              <a:ea typeface="Microsoft YaHei" charset="0"/>
              <a:cs typeface="Microsoft YaHei" charset="0"/>
            </a:rPr>
            <a:t>．注意行文连贯严谨，勿把论文写成“读书笔记”</a:t>
          </a:r>
          <a:endParaRPr lang="en-US" altLang="zh-CN" sz="2000" b="0" kern="1200" dirty="0" smtClean="0">
            <a:latin typeface="Microsoft YaHei" charset="0"/>
            <a:ea typeface="Microsoft YaHei" charset="0"/>
            <a:cs typeface="Microsoft YaHei" charset="0"/>
          </a:endParaRPr>
        </a:p>
      </dsp:txBody>
      <dsp:txXfrm>
        <a:off x="505519" y="2483931"/>
        <a:ext cx="6477794" cy="692586"/>
      </dsp:txXfrm>
    </dsp:sp>
    <dsp:sp modelId="{8FC168CC-7D0E-4A38-8EC4-F55588F3F510}">
      <dsp:nvSpPr>
        <dsp:cNvPr id="0" name=""/>
        <dsp:cNvSpPr/>
      </dsp:nvSpPr>
      <dsp:spPr>
        <a:xfrm>
          <a:off x="0" y="4009584"/>
          <a:ext cx="936104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73B304-D88D-439A-8572-C126DFC2D0B3}">
      <dsp:nvSpPr>
        <dsp:cNvPr id="0" name=""/>
        <dsp:cNvSpPr/>
      </dsp:nvSpPr>
      <dsp:spPr>
        <a:xfrm>
          <a:off x="468052" y="3625824"/>
          <a:ext cx="6552728" cy="7675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0" kern="1200" dirty="0" smtClean="0">
              <a:latin typeface="Microsoft YaHei" charset="0"/>
              <a:ea typeface="Microsoft YaHei" charset="0"/>
              <a:cs typeface="Microsoft YaHei" charset="0"/>
            </a:rPr>
            <a:t>4</a:t>
          </a:r>
          <a:r>
            <a:rPr lang="zh-CN" altLang="en-US" sz="2000" b="0" kern="1200" dirty="0" smtClean="0">
              <a:latin typeface="Microsoft YaHei" charset="0"/>
              <a:ea typeface="Microsoft YaHei" charset="0"/>
              <a:cs typeface="Microsoft YaHei" charset="0"/>
            </a:rPr>
            <a:t>．注意文章的逻辑结构，应该是“问题</a:t>
          </a:r>
          <a:r>
            <a:rPr lang="en-US" altLang="zh-CN" sz="2000" b="0" kern="1200" dirty="0" smtClean="0">
              <a:latin typeface="Microsoft YaHei" charset="0"/>
              <a:ea typeface="Microsoft YaHei" charset="0"/>
              <a:cs typeface="Microsoft YaHei" charset="0"/>
            </a:rPr>
            <a:t>-</a:t>
          </a:r>
          <a:r>
            <a:rPr lang="zh-CN" altLang="en-US" sz="2000" b="0" kern="1200" dirty="0" smtClean="0">
              <a:latin typeface="Microsoft YaHei" charset="0"/>
              <a:ea typeface="Microsoft YaHei" charset="0"/>
              <a:cs typeface="Microsoft YaHei" charset="0"/>
            </a:rPr>
            <a:t>为什么是问题</a:t>
          </a:r>
          <a:r>
            <a:rPr lang="en-US" altLang="zh-CN" sz="2000" b="0" kern="1200" dirty="0" smtClean="0">
              <a:latin typeface="Microsoft YaHei" charset="0"/>
              <a:ea typeface="Microsoft YaHei" charset="0"/>
              <a:cs typeface="Microsoft YaHei" charset="0"/>
            </a:rPr>
            <a:t>-</a:t>
          </a:r>
          <a:r>
            <a:rPr lang="zh-CN" altLang="en-US" sz="2000" b="0" kern="1200" dirty="0" smtClean="0">
              <a:latin typeface="Microsoft YaHei" charset="0"/>
              <a:ea typeface="Microsoft YaHei" charset="0"/>
              <a:cs typeface="Microsoft YaHei" charset="0"/>
            </a:rPr>
            <a:t>问题产生的原因</a:t>
          </a:r>
          <a:r>
            <a:rPr lang="en-US" altLang="zh-CN" sz="2000" b="0" kern="1200" dirty="0" smtClean="0">
              <a:latin typeface="Microsoft YaHei" charset="0"/>
              <a:ea typeface="Microsoft YaHei" charset="0"/>
              <a:cs typeface="Microsoft YaHei" charset="0"/>
            </a:rPr>
            <a:t>-</a:t>
          </a:r>
          <a:r>
            <a:rPr lang="zh-CN" altLang="en-US" sz="2000" b="0" kern="1200" dirty="0" smtClean="0">
              <a:latin typeface="Microsoft YaHei" charset="0"/>
              <a:ea typeface="Microsoft YaHei" charset="0"/>
              <a:cs typeface="Microsoft YaHei" charset="0"/>
            </a:rPr>
            <a:t>如何解决问题“</a:t>
          </a:r>
          <a:endParaRPr lang="zh-CN" altLang="en-US" sz="2000" b="0" kern="1200" dirty="0">
            <a:latin typeface="Microsoft YaHei" charset="0"/>
            <a:ea typeface="Microsoft YaHei" charset="0"/>
            <a:cs typeface="Microsoft YaHei" charset="0"/>
          </a:endParaRPr>
        </a:p>
      </dsp:txBody>
      <dsp:txXfrm>
        <a:off x="505519" y="3663291"/>
        <a:ext cx="6477794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B828ADFE-2F85-45A2-B1C9-161DC1FDAE36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6D10F94A-0053-4E6A-B4BD-F0A0058CBA9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867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5BDA3-89F5-4386-90F8-FD8F5DC8DA59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18848-EDB6-470D-BE26-70BDACF3A1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A4503-2597-4BE6-B43D-BE60EC41B5E7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6DC04-5AC1-4AEC-98F2-5E3ED389F3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C85F1-9900-4369-9960-20B6C1757D69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F408E-FAED-4007-9CA9-AA2BBAD248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进程 7"/>
          <p:cNvSpPr/>
          <p:nvPr userDrawn="1"/>
        </p:nvSpPr>
        <p:spPr>
          <a:xfrm>
            <a:off x="0" y="-1"/>
            <a:ext cx="12192000" cy="868365"/>
          </a:xfrm>
          <a:prstGeom prst="flowChartProcess">
            <a:avLst/>
          </a:prstGeom>
          <a:solidFill>
            <a:srgbClr val="A07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CE6BD-F07E-499D-B16D-352998E99D27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650E5-5D36-45C9-A0E3-447DD1E0DA6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" name="图片 19" descr="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64FE-FD26-4BAF-9D36-C2F99DBE60EC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2621D-35DB-49E3-B0A0-23AFDDF76F2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B1673-70B3-4A8E-9CA5-A93E3F6D1A93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DAB82-568F-4742-A2C8-68E32C33F2C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2E250-711D-45A2-8E97-542788692D9A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6B9FE-1AB1-4ADC-BDA9-3E6258F62B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BFDD-8A54-47E9-B451-38DA8F607208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E68BF-88A0-4830-9E1E-FE82F1AB6F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进程 6"/>
          <p:cNvSpPr/>
          <p:nvPr userDrawn="1"/>
        </p:nvSpPr>
        <p:spPr>
          <a:xfrm>
            <a:off x="0" y="-1"/>
            <a:ext cx="12192000" cy="868365"/>
          </a:xfrm>
          <a:prstGeom prst="flowChartProcess">
            <a:avLst/>
          </a:prstGeom>
          <a:solidFill>
            <a:srgbClr val="A07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1541D-764B-47C9-9DDC-5F3CCB5F9B17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BAD48-38B1-4D62-BC29-859500F7FA6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6" name="图片 28" descr="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7FF6-DCED-47F8-A91F-17A061B665A4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092E-2A6B-4448-9EA3-26BF0C48BF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AD386-0362-4A8F-BC68-CECC5F827448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E7A79-AE25-436A-9504-7197E046354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6C999E0-0DCB-4D32-8054-42626DD4E3E5}" type="datetimeFigureOut">
              <a:rPr lang="zh-CN" altLang="en-US"/>
              <a:pPr>
                <a:defRPr/>
              </a:pPr>
              <a:t>2016/5/16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0DFD6EA-D8B9-4FF0-A2D9-3A489C42BE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6"/>
          <p:cNvSpPr txBox="1">
            <a:spLocks noChangeArrowheads="1"/>
          </p:cNvSpPr>
          <p:nvPr/>
        </p:nvSpPr>
        <p:spPr bwMode="auto">
          <a:xfrm>
            <a:off x="2097943" y="2276872"/>
            <a:ext cx="33695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Microsoft YaHei" charset="0"/>
                <a:ea typeface="Microsoft YaHei" charset="0"/>
                <a:cs typeface="Microsoft YaHei" charset="0"/>
              </a:rPr>
              <a:t>项目管理专业</a:t>
            </a:r>
            <a:endParaRPr lang="zh-CN" altLang="en-US" sz="4000" b="1" dirty="0">
              <a:latin typeface="Microsoft YaHei" charset="0"/>
              <a:ea typeface="Microsoft YaHei" charset="0"/>
              <a:cs typeface="Microsoft YaHei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893391" y="3068960"/>
            <a:ext cx="57786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706715" y="3185100"/>
            <a:ext cx="6340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rgbClr val="93634C"/>
                </a:solidFill>
                <a:latin typeface="Microsoft YaHei" charset="0"/>
                <a:ea typeface="Microsoft YaHei" charset="0"/>
                <a:cs typeface="Microsoft YaHei" charset="0"/>
              </a:rPr>
              <a:t>毕业论文（设计）写作指导</a:t>
            </a:r>
            <a:endParaRPr lang="en-US" altLang="zh-CN" sz="4000" b="1" dirty="0" smtClean="0">
              <a:solidFill>
                <a:srgbClr val="93634C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319188"/>
            <a:ext cx="5515450" cy="1381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79116"/>
            <a:ext cx="3024336" cy="757596"/>
          </a:xfrm>
          <a:prstGeom prst="rect">
            <a:avLst/>
          </a:prstGeom>
        </p:spPr>
      </p:pic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3071664" y="179929"/>
            <a:ext cx="34676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三、拟定论文提纲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18"/>
          <p:cNvCxnSpPr/>
          <p:nvPr/>
        </p:nvCxnSpPr>
        <p:spPr>
          <a:xfrm rot="5400000">
            <a:off x="2756985" y="463552"/>
            <a:ext cx="500062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 3"/>
          <p:cNvGrpSpPr/>
          <p:nvPr/>
        </p:nvGrpSpPr>
        <p:grpSpPr>
          <a:xfrm>
            <a:off x="623392" y="1260049"/>
            <a:ext cx="5274786" cy="584775"/>
            <a:chOff x="623392" y="1304149"/>
            <a:chExt cx="5274786" cy="584775"/>
          </a:xfrm>
        </p:grpSpPr>
        <p:sp>
          <p:nvSpPr>
            <p:cNvPr id="8" name="六角星 7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 smtClean="0">
                  <a:solidFill>
                    <a:prstClr val="white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2</a:t>
              </a:r>
              <a:endParaRPr kumimoji="1" lang="zh-CN" altLang="en-US" sz="2400" b="1" dirty="0">
                <a:solidFill>
                  <a:prstClr val="white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99456" y="1304149"/>
              <a:ext cx="469872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b="1" dirty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毕业论文提纲</a:t>
              </a:r>
              <a:r>
                <a:rPr lang="zh-CN" altLang="en-US" sz="3200" b="1" dirty="0" smtClean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的一般组成</a:t>
              </a:r>
              <a:endParaRPr lang="zh-CN" altLang="en-US" sz="3200" b="1" dirty="0">
                <a:solidFill>
                  <a:srgbClr val="93634C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1487488" y="1997839"/>
            <a:ext cx="9361040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一部分　论文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主题的背景、现状及相关概念简述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第二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部分　所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要探讨的内容目前所存在的主要问题（优劣点）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第三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部分　针对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各问题进行深入分析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1520825"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用所学习的项目管理理论为工具，分析问题产生的原因、后果、影响等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第四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部分　策略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与建议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第五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部分　结论</a:t>
            </a:r>
            <a:endParaRPr lang="en-US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1520825"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预期效果，自己的主要观点等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注意：除结论外，每章要有两节以上内容</a:t>
            </a:r>
            <a:endParaRPr lang="zh-CN" altLang="en-US" sz="24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84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79116"/>
            <a:ext cx="3024336" cy="757596"/>
          </a:xfrm>
          <a:prstGeom prst="rect">
            <a:avLst/>
          </a:prstGeom>
        </p:spPr>
      </p:pic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3071664" y="179929"/>
            <a:ext cx="34676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四、论文内容组织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18"/>
          <p:cNvCxnSpPr/>
          <p:nvPr/>
        </p:nvCxnSpPr>
        <p:spPr>
          <a:xfrm rot="5400000">
            <a:off x="2756985" y="463552"/>
            <a:ext cx="500062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 3"/>
          <p:cNvGrpSpPr/>
          <p:nvPr/>
        </p:nvGrpSpPr>
        <p:grpSpPr>
          <a:xfrm>
            <a:off x="909144" y="1461092"/>
            <a:ext cx="6146820" cy="540675"/>
            <a:chOff x="623392" y="1304149"/>
            <a:chExt cx="6146820" cy="540675"/>
          </a:xfrm>
        </p:grpSpPr>
        <p:sp>
          <p:nvSpPr>
            <p:cNvPr id="12" name="六角星 11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800" b="1" dirty="0" smtClean="0">
                  <a:solidFill>
                    <a:prstClr val="white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1</a:t>
              </a:r>
              <a:endParaRPr kumimoji="1" lang="zh-CN" altLang="en-US" sz="2800" b="1" dirty="0">
                <a:solidFill>
                  <a:prstClr val="white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199456" y="1304149"/>
              <a:ext cx="557075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先找几篇同类的学术文章研读一下</a:t>
              </a:r>
              <a:endParaRPr lang="zh-CN" altLang="en-US" sz="2800" b="1" dirty="0">
                <a:solidFill>
                  <a:srgbClr val="93634C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grpSp>
        <p:nvGrpSpPr>
          <p:cNvPr id="14" name="组 3"/>
          <p:cNvGrpSpPr/>
          <p:nvPr/>
        </p:nvGrpSpPr>
        <p:grpSpPr>
          <a:xfrm>
            <a:off x="947430" y="2214554"/>
            <a:ext cx="9378474" cy="540675"/>
            <a:chOff x="623392" y="1304149"/>
            <a:chExt cx="9378474" cy="540675"/>
          </a:xfrm>
        </p:grpSpPr>
        <p:sp>
          <p:nvSpPr>
            <p:cNvPr id="15" name="六角星 14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800" b="1" dirty="0" smtClean="0">
                  <a:solidFill>
                    <a:prstClr val="white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2</a:t>
              </a:r>
              <a:endParaRPr kumimoji="1" lang="zh-CN" altLang="en-US" sz="2800" b="1" dirty="0">
                <a:solidFill>
                  <a:prstClr val="white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199456" y="1304149"/>
              <a:ext cx="880241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根据提纲进一步分解，确定每部分想写哪些具体的分点</a:t>
              </a:r>
              <a:endParaRPr lang="zh-CN" altLang="en-US" sz="2800" b="1" dirty="0">
                <a:solidFill>
                  <a:srgbClr val="93634C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grpSp>
        <p:nvGrpSpPr>
          <p:cNvPr id="17" name="组 3"/>
          <p:cNvGrpSpPr/>
          <p:nvPr/>
        </p:nvGrpSpPr>
        <p:grpSpPr>
          <a:xfrm>
            <a:off x="947430" y="3000372"/>
            <a:ext cx="5069602" cy="540675"/>
            <a:chOff x="623392" y="1304149"/>
            <a:chExt cx="5069602" cy="540675"/>
          </a:xfrm>
        </p:grpSpPr>
        <p:sp>
          <p:nvSpPr>
            <p:cNvPr id="18" name="六角星 17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800" b="1" dirty="0" smtClean="0">
                  <a:solidFill>
                    <a:prstClr val="white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3</a:t>
              </a:r>
              <a:endParaRPr kumimoji="1" lang="zh-CN" altLang="en-US" sz="2800" b="1" dirty="0">
                <a:solidFill>
                  <a:prstClr val="white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99456" y="1304149"/>
              <a:ext cx="449353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列出自己觉得薄弱的问题点</a:t>
              </a:r>
              <a:endParaRPr lang="zh-CN" altLang="en-US" sz="2800" b="1" dirty="0">
                <a:solidFill>
                  <a:srgbClr val="93634C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grpSp>
        <p:nvGrpSpPr>
          <p:cNvPr id="20" name="组 3"/>
          <p:cNvGrpSpPr/>
          <p:nvPr/>
        </p:nvGrpSpPr>
        <p:grpSpPr>
          <a:xfrm>
            <a:off x="952464" y="3799461"/>
            <a:ext cx="7942183" cy="540675"/>
            <a:chOff x="623392" y="1304149"/>
            <a:chExt cx="7942183" cy="540675"/>
          </a:xfrm>
        </p:grpSpPr>
        <p:sp>
          <p:nvSpPr>
            <p:cNvPr id="21" name="六角星 20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800" b="1" dirty="0" smtClean="0">
                  <a:solidFill>
                    <a:prstClr val="white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4</a:t>
              </a:r>
              <a:endParaRPr kumimoji="1" lang="zh-CN" altLang="en-US" sz="2800" b="1" dirty="0">
                <a:solidFill>
                  <a:prstClr val="white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1199456" y="1304149"/>
              <a:ext cx="73661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有针对性地查找文献资料，找出可借鉴的材料</a:t>
              </a:r>
              <a:endParaRPr lang="zh-CN" altLang="en-US" sz="2800" b="1" dirty="0">
                <a:solidFill>
                  <a:srgbClr val="93634C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grpSp>
        <p:nvGrpSpPr>
          <p:cNvPr id="23" name="组 3"/>
          <p:cNvGrpSpPr/>
          <p:nvPr/>
        </p:nvGrpSpPr>
        <p:grpSpPr>
          <a:xfrm>
            <a:off x="952464" y="4656717"/>
            <a:ext cx="6864965" cy="540675"/>
            <a:chOff x="623392" y="1304149"/>
            <a:chExt cx="6864965" cy="540675"/>
          </a:xfrm>
        </p:grpSpPr>
        <p:sp>
          <p:nvSpPr>
            <p:cNvPr id="24" name="六角星 23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800" b="1" dirty="0" smtClean="0">
                  <a:solidFill>
                    <a:prstClr val="white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5</a:t>
              </a:r>
              <a:endParaRPr kumimoji="1" lang="zh-CN" altLang="en-US" sz="2800" b="1" dirty="0">
                <a:solidFill>
                  <a:prstClr val="white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199456" y="1304149"/>
              <a:ext cx="628890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重新组织内容填入到对应的各个分点中</a:t>
              </a:r>
              <a:endParaRPr lang="zh-CN" altLang="en-US" sz="2800" b="1" dirty="0">
                <a:solidFill>
                  <a:srgbClr val="93634C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grpSp>
        <p:nvGrpSpPr>
          <p:cNvPr id="26" name="组 3"/>
          <p:cNvGrpSpPr/>
          <p:nvPr/>
        </p:nvGrpSpPr>
        <p:grpSpPr>
          <a:xfrm>
            <a:off x="952464" y="5442535"/>
            <a:ext cx="2915166" cy="540675"/>
            <a:chOff x="623392" y="1304149"/>
            <a:chExt cx="2915166" cy="540675"/>
          </a:xfrm>
        </p:grpSpPr>
        <p:sp>
          <p:nvSpPr>
            <p:cNvPr id="27" name="六角星 26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800" b="1" dirty="0" smtClean="0">
                  <a:solidFill>
                    <a:prstClr val="white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6</a:t>
              </a:r>
              <a:endParaRPr kumimoji="1" lang="zh-CN" altLang="en-US" sz="2800" b="1" dirty="0">
                <a:solidFill>
                  <a:prstClr val="white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1199456" y="1304149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重新理顺文章</a:t>
              </a:r>
              <a:endParaRPr lang="zh-CN" altLang="en-US" sz="2800" b="1" dirty="0">
                <a:solidFill>
                  <a:srgbClr val="93634C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697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79116"/>
            <a:ext cx="3024336" cy="757596"/>
          </a:xfrm>
          <a:prstGeom prst="rect">
            <a:avLst/>
          </a:prstGeom>
        </p:spPr>
      </p:pic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3071664" y="179929"/>
            <a:ext cx="46987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五、需要注意的几个问题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18"/>
          <p:cNvCxnSpPr/>
          <p:nvPr/>
        </p:nvCxnSpPr>
        <p:spPr>
          <a:xfrm rot="5400000">
            <a:off x="2756985" y="463552"/>
            <a:ext cx="500062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2650631912"/>
              </p:ext>
            </p:extLst>
          </p:nvPr>
        </p:nvGraphicFramePr>
        <p:xfrm>
          <a:off x="1415480" y="1484784"/>
          <a:ext cx="936104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701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319188"/>
            <a:ext cx="5515450" cy="138162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383076" y="2924944"/>
            <a:ext cx="3704812" cy="151216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zh-CN" alt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93634C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谢谢！</a:t>
            </a:r>
            <a:endParaRPr lang="zh-CN" altLang="en-US" sz="5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93634C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79116"/>
            <a:ext cx="3024336" cy="757596"/>
          </a:xfrm>
          <a:prstGeom prst="rect">
            <a:avLst/>
          </a:prstGeom>
        </p:spPr>
      </p:pic>
      <p:pic>
        <p:nvPicPr>
          <p:cNvPr id="4098" name="图片 28" descr="1.png"/>
          <p:cNvPicPr>
            <a:picLocks noChangeAspect="1"/>
          </p:cNvPicPr>
          <p:nvPr/>
        </p:nvPicPr>
        <p:blipFill rotWithShape="1">
          <a:blip r:embed="rId4"/>
          <a:srcRect l="85308" b="86749"/>
          <a:stretch/>
        </p:blipFill>
        <p:spPr bwMode="auto">
          <a:xfrm>
            <a:off x="10848528" y="0"/>
            <a:ext cx="1343472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矩形 4"/>
          <p:cNvSpPr>
            <a:spLocks noChangeArrowheads="1"/>
          </p:cNvSpPr>
          <p:nvPr/>
        </p:nvSpPr>
        <p:spPr bwMode="auto">
          <a:xfrm>
            <a:off x="3954694" y="1678149"/>
            <a:ext cx="50193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latin typeface="微软雅黑" pitchFamily="34" charset="-122"/>
                <a:ea typeface="微软雅黑" pitchFamily="34" charset="-122"/>
              </a:rPr>
              <a:t>毕业论文</a:t>
            </a:r>
            <a:r>
              <a:rPr lang="en-US" altLang="zh-CN" sz="3200" b="1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zh-CN" altLang="en-US" sz="3200" b="1" dirty="0">
                <a:latin typeface="微软雅黑" pitchFamily="34" charset="-122"/>
                <a:ea typeface="微软雅黑" pitchFamily="34" charset="-122"/>
              </a:rPr>
              <a:t>设计</a:t>
            </a:r>
            <a:r>
              <a:rPr lang="en-US" altLang="zh-CN" sz="3200" b="1" dirty="0">
                <a:latin typeface="微软雅黑" pitchFamily="34" charset="-122"/>
                <a:ea typeface="微软雅黑" pitchFamily="34" charset="-122"/>
              </a:rPr>
              <a:t>)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的写作程序</a:t>
            </a:r>
            <a:endParaRPr lang="zh-CN" altLang="en-US" sz="32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01" name="矩形 9"/>
          <p:cNvSpPr>
            <a:spLocks noChangeArrowheads="1"/>
          </p:cNvSpPr>
          <p:nvPr/>
        </p:nvSpPr>
        <p:spPr bwMode="auto">
          <a:xfrm>
            <a:off x="3030508" y="142333"/>
            <a:ext cx="12490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目  录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 rot="5400000">
            <a:off x="2776768" y="463552"/>
            <a:ext cx="500062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2" name="矩形 40"/>
          <p:cNvSpPr>
            <a:spLocks noChangeArrowheads="1"/>
          </p:cNvSpPr>
          <p:nvPr/>
        </p:nvSpPr>
        <p:spPr bwMode="auto">
          <a:xfrm>
            <a:off x="3954694" y="2564275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论文选题</a:t>
            </a:r>
            <a:endParaRPr lang="zh-CN" altLang="en-US" sz="32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13" name="矩形 41"/>
          <p:cNvSpPr>
            <a:spLocks noChangeArrowheads="1"/>
          </p:cNvSpPr>
          <p:nvPr/>
        </p:nvSpPr>
        <p:spPr bwMode="auto">
          <a:xfrm>
            <a:off x="3954694" y="3450401"/>
            <a:ext cx="26468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拟定论文提纲</a:t>
            </a:r>
            <a:endParaRPr lang="zh-CN" altLang="en-US" sz="3200" b="1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5" name="组 4"/>
          <p:cNvGrpSpPr/>
          <p:nvPr/>
        </p:nvGrpSpPr>
        <p:grpSpPr>
          <a:xfrm>
            <a:off x="3026006" y="1715690"/>
            <a:ext cx="663575" cy="614362"/>
            <a:chOff x="3026006" y="3094419"/>
            <a:chExt cx="663575" cy="614362"/>
          </a:xfrm>
        </p:grpSpPr>
        <p:pic>
          <p:nvPicPr>
            <p:cNvPr id="34" name="图片 33" descr="2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26006" y="3094419"/>
              <a:ext cx="663575" cy="614362"/>
            </a:xfrm>
            <a:prstGeom prst="rect">
              <a:avLst/>
            </a:prstGeom>
            <a:effectLst>
              <a:outerShdw blurRad="127000" dist="50800" dir="2460000" algn="ctr" rotWithShape="0">
                <a:schemeClr val="tx1">
                  <a:lumMod val="50000"/>
                  <a:lumOff val="50000"/>
                  <a:alpha val="95000"/>
                </a:schemeClr>
              </a:outerShdw>
            </a:effectLst>
          </p:spPr>
        </p:pic>
        <p:sp>
          <p:nvSpPr>
            <p:cNvPr id="4119" name="矩形 47"/>
            <p:cNvSpPr>
              <a:spLocks noChangeArrowheads="1"/>
            </p:cNvSpPr>
            <p:nvPr/>
          </p:nvSpPr>
          <p:spPr bwMode="auto">
            <a:xfrm>
              <a:off x="3143672" y="3208720"/>
              <a:ext cx="4154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一</a:t>
              </a:r>
              <a:endParaRPr lang="zh-CN" altLang="en-US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6" name="组 5"/>
          <p:cNvGrpSpPr/>
          <p:nvPr/>
        </p:nvGrpSpPr>
        <p:grpSpPr>
          <a:xfrm>
            <a:off x="3026006" y="2607621"/>
            <a:ext cx="663575" cy="614363"/>
            <a:chOff x="3026006" y="3851657"/>
            <a:chExt cx="663575" cy="614363"/>
          </a:xfrm>
        </p:grpSpPr>
        <p:pic>
          <p:nvPicPr>
            <p:cNvPr id="35" name="图片 34" descr="2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26006" y="3851657"/>
              <a:ext cx="663575" cy="614363"/>
            </a:xfrm>
            <a:prstGeom prst="rect">
              <a:avLst/>
            </a:prstGeom>
            <a:effectLst>
              <a:outerShdw blurRad="127000" dist="50800" dir="2460000" algn="ctr" rotWithShape="0">
                <a:schemeClr val="tx1">
                  <a:lumMod val="50000"/>
                  <a:lumOff val="50000"/>
                  <a:alpha val="95000"/>
                </a:schemeClr>
              </a:outerShdw>
            </a:effectLst>
          </p:spPr>
        </p:pic>
        <p:sp>
          <p:nvSpPr>
            <p:cNvPr id="4120" name="矩形 48"/>
            <p:cNvSpPr>
              <a:spLocks noChangeArrowheads="1"/>
            </p:cNvSpPr>
            <p:nvPr/>
          </p:nvSpPr>
          <p:spPr bwMode="auto">
            <a:xfrm>
              <a:off x="3143672" y="3981831"/>
              <a:ext cx="4154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二</a:t>
              </a:r>
              <a:endParaRPr lang="zh-CN" altLang="en-US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" name="组 2"/>
          <p:cNvGrpSpPr/>
          <p:nvPr/>
        </p:nvGrpSpPr>
        <p:grpSpPr>
          <a:xfrm>
            <a:off x="3026006" y="3499552"/>
            <a:ext cx="663575" cy="614363"/>
            <a:chOff x="3026006" y="4581128"/>
            <a:chExt cx="663575" cy="614363"/>
          </a:xfrm>
        </p:grpSpPr>
        <p:pic>
          <p:nvPicPr>
            <p:cNvPr id="36" name="图片 35" descr="2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26006" y="4581128"/>
              <a:ext cx="663575" cy="614363"/>
            </a:xfrm>
            <a:prstGeom prst="rect">
              <a:avLst/>
            </a:prstGeom>
            <a:effectLst>
              <a:outerShdw blurRad="127000" dist="50800" dir="2460000" algn="ctr" rotWithShape="0">
                <a:schemeClr val="tx1">
                  <a:lumMod val="50000"/>
                  <a:lumOff val="50000"/>
                  <a:alpha val="95000"/>
                </a:schemeClr>
              </a:outerShdw>
            </a:effectLst>
          </p:spPr>
        </p:pic>
        <p:sp>
          <p:nvSpPr>
            <p:cNvPr id="4121" name="矩形 49"/>
            <p:cNvSpPr>
              <a:spLocks noChangeArrowheads="1"/>
            </p:cNvSpPr>
            <p:nvPr/>
          </p:nvSpPr>
          <p:spPr bwMode="auto">
            <a:xfrm>
              <a:off x="3143672" y="4681911"/>
              <a:ext cx="4154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三</a:t>
              </a:r>
              <a:endParaRPr lang="zh-CN" altLang="en-US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6" name="矩形 41"/>
          <p:cNvSpPr>
            <a:spLocks noChangeArrowheads="1"/>
          </p:cNvSpPr>
          <p:nvPr/>
        </p:nvSpPr>
        <p:spPr bwMode="auto">
          <a:xfrm>
            <a:off x="3954694" y="4410519"/>
            <a:ext cx="26468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论文内容组织</a:t>
            </a:r>
            <a:endParaRPr lang="zh-CN" altLang="en-US" sz="3200" b="1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7" name="组 2"/>
          <p:cNvGrpSpPr/>
          <p:nvPr/>
        </p:nvGrpSpPr>
        <p:grpSpPr>
          <a:xfrm>
            <a:off x="3026006" y="4459670"/>
            <a:ext cx="663575" cy="614363"/>
            <a:chOff x="3026006" y="4581128"/>
            <a:chExt cx="663575" cy="614363"/>
          </a:xfrm>
        </p:grpSpPr>
        <p:pic>
          <p:nvPicPr>
            <p:cNvPr id="28" name="图片 27" descr="2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26006" y="4581128"/>
              <a:ext cx="663575" cy="614363"/>
            </a:xfrm>
            <a:prstGeom prst="rect">
              <a:avLst/>
            </a:prstGeom>
            <a:effectLst>
              <a:outerShdw blurRad="127000" dist="50800" dir="2460000" algn="ctr" rotWithShape="0">
                <a:schemeClr val="tx1">
                  <a:lumMod val="50000"/>
                  <a:lumOff val="50000"/>
                  <a:alpha val="95000"/>
                </a:schemeClr>
              </a:outerShdw>
            </a:effectLst>
          </p:spPr>
        </p:pic>
        <p:sp>
          <p:nvSpPr>
            <p:cNvPr id="29" name="矩形 49"/>
            <p:cNvSpPr>
              <a:spLocks noChangeArrowheads="1"/>
            </p:cNvSpPr>
            <p:nvPr/>
          </p:nvSpPr>
          <p:spPr bwMode="auto">
            <a:xfrm>
              <a:off x="3143672" y="4681911"/>
              <a:ext cx="4154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四</a:t>
              </a:r>
              <a:endParaRPr lang="zh-CN" altLang="en-US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0" name="矩形 41"/>
          <p:cNvSpPr>
            <a:spLocks noChangeArrowheads="1"/>
          </p:cNvSpPr>
          <p:nvPr/>
        </p:nvSpPr>
        <p:spPr bwMode="auto">
          <a:xfrm>
            <a:off x="3951932" y="5445224"/>
            <a:ext cx="38779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需要注意的几个问题</a:t>
            </a:r>
            <a:endParaRPr lang="zh-CN" altLang="en-US" sz="3200" b="1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1" name="组 2"/>
          <p:cNvGrpSpPr/>
          <p:nvPr/>
        </p:nvGrpSpPr>
        <p:grpSpPr>
          <a:xfrm>
            <a:off x="3023244" y="5494375"/>
            <a:ext cx="663575" cy="614363"/>
            <a:chOff x="3026006" y="4581128"/>
            <a:chExt cx="663575" cy="614363"/>
          </a:xfrm>
        </p:grpSpPr>
        <p:pic>
          <p:nvPicPr>
            <p:cNvPr id="32" name="图片 31" descr="2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26006" y="4581128"/>
              <a:ext cx="663575" cy="614363"/>
            </a:xfrm>
            <a:prstGeom prst="rect">
              <a:avLst/>
            </a:prstGeom>
            <a:effectLst>
              <a:outerShdw blurRad="127000" dist="50800" dir="2460000" algn="ctr" rotWithShape="0">
                <a:schemeClr val="tx1">
                  <a:lumMod val="50000"/>
                  <a:lumOff val="50000"/>
                  <a:alpha val="95000"/>
                </a:schemeClr>
              </a:outerShdw>
            </a:effectLst>
          </p:spPr>
        </p:pic>
        <p:sp>
          <p:nvSpPr>
            <p:cNvPr id="33" name="矩形 49"/>
            <p:cNvSpPr>
              <a:spLocks noChangeArrowheads="1"/>
            </p:cNvSpPr>
            <p:nvPr/>
          </p:nvSpPr>
          <p:spPr bwMode="auto">
            <a:xfrm>
              <a:off x="3143672" y="4681911"/>
              <a:ext cx="4154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五</a:t>
              </a:r>
              <a:endParaRPr lang="zh-CN" altLang="en-US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79116"/>
            <a:ext cx="3024336" cy="757596"/>
          </a:xfrm>
          <a:prstGeom prst="rect">
            <a:avLst/>
          </a:prstGeom>
        </p:spPr>
      </p:pic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3071664" y="179929"/>
            <a:ext cx="58400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一</a:t>
            </a:r>
            <a:r>
              <a:rPr lang="zh-CN" altLang="en-US" sz="3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、毕业论文</a:t>
            </a:r>
            <a:r>
              <a:rPr lang="en-US" altLang="zh-CN" sz="3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设计</a:t>
            </a:r>
            <a:r>
              <a:rPr lang="en-US" altLang="zh-CN" sz="3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的写作程序</a:t>
            </a:r>
          </a:p>
        </p:txBody>
      </p:sp>
      <p:cxnSp>
        <p:nvCxnSpPr>
          <p:cNvPr id="6" name="直接连接符 5"/>
          <p:cNvCxnSpPr/>
          <p:nvPr/>
        </p:nvCxnSpPr>
        <p:spPr>
          <a:xfrm rot="5400000">
            <a:off x="2756985" y="463552"/>
            <a:ext cx="500062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28" descr="1.png"/>
          <p:cNvPicPr>
            <a:picLocks noChangeAspect="1"/>
          </p:cNvPicPr>
          <p:nvPr/>
        </p:nvPicPr>
        <p:blipFill rotWithShape="1">
          <a:blip r:embed="rId3"/>
          <a:srcRect l="86883" b="86749"/>
          <a:stretch/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9" descr="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28401" y="2204864"/>
            <a:ext cx="8085138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图片 10" descr="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28401" y="2204864"/>
            <a:ext cx="8085138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11" descr="3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28401" y="2204864"/>
            <a:ext cx="8085138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8"/>
          <p:cNvSpPr>
            <a:spLocks noChangeArrowheads="1"/>
          </p:cNvSpPr>
          <p:nvPr/>
        </p:nvSpPr>
        <p:spPr bwMode="auto">
          <a:xfrm>
            <a:off x="474849" y="3494790"/>
            <a:ext cx="182614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提订题目</a:t>
            </a:r>
            <a:endParaRPr lang="en-US" altLang="zh-CN" sz="3200" b="1" dirty="0" smtClean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与大纲</a:t>
            </a:r>
            <a:endParaRPr lang="zh-CN" altLang="en-US" sz="3200" b="1" dirty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11" name="矩形 9"/>
          <p:cNvSpPr>
            <a:spLocks noChangeArrowheads="1"/>
          </p:cNvSpPr>
          <p:nvPr/>
        </p:nvSpPr>
        <p:spPr bwMode="auto">
          <a:xfrm>
            <a:off x="2639032" y="3489597"/>
            <a:ext cx="225387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查阅文献</a:t>
            </a:r>
            <a:endParaRPr lang="en-US" altLang="zh-CN" sz="3200" b="1" dirty="0" smtClean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材料</a:t>
            </a:r>
            <a:endParaRPr lang="zh-CN" altLang="en-US" sz="3200" b="1" dirty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5197160" y="3489597"/>
            <a:ext cx="203822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组织内容</a:t>
            </a:r>
            <a:endParaRPr lang="en-US" altLang="zh-CN" sz="3200" b="1" dirty="0" smtClean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完成初稿</a:t>
            </a:r>
            <a:endParaRPr lang="zh-CN" altLang="en-US" sz="3200" b="1" dirty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13" name="任意形状 25"/>
          <p:cNvSpPr/>
          <p:nvPr/>
        </p:nvSpPr>
        <p:spPr>
          <a:xfrm rot="2696225">
            <a:off x="7425903" y="2813110"/>
            <a:ext cx="2268165" cy="2268165"/>
          </a:xfrm>
          <a:custGeom>
            <a:avLst/>
            <a:gdLst>
              <a:gd name="connsiteX0" fmla="*/ 259453 w 2268165"/>
              <a:gd name="connsiteY0" fmla="*/ 257531 h 2268165"/>
              <a:gd name="connsiteX1" fmla="*/ 259230 w 2268165"/>
              <a:gd name="connsiteY1" fmla="*/ 461200 h 2268165"/>
              <a:gd name="connsiteX2" fmla="*/ 462899 w 2268165"/>
              <a:gd name="connsiteY2" fmla="*/ 461424 h 2268165"/>
              <a:gd name="connsiteX3" fmla="*/ 463123 w 2268165"/>
              <a:gd name="connsiteY3" fmla="*/ 257755 h 2268165"/>
              <a:gd name="connsiteX4" fmla="*/ 259453 w 2268165"/>
              <a:gd name="connsiteY4" fmla="*/ 257531 h 2268165"/>
              <a:gd name="connsiteX5" fmla="*/ 110724 w 2268165"/>
              <a:gd name="connsiteY5" fmla="*/ 110723 h 2268165"/>
              <a:gd name="connsiteX6" fmla="*/ 378035 w 2268165"/>
              <a:gd name="connsiteY6" fmla="*/ 0 h 2268165"/>
              <a:gd name="connsiteX7" fmla="*/ 1890130 w 2268165"/>
              <a:gd name="connsiteY7" fmla="*/ 0 h 2268165"/>
              <a:gd name="connsiteX8" fmla="*/ 2268165 w 2268165"/>
              <a:gd name="connsiteY8" fmla="*/ 378035 h 2268165"/>
              <a:gd name="connsiteX9" fmla="*/ 2268165 w 2268165"/>
              <a:gd name="connsiteY9" fmla="*/ 1890130 h 2268165"/>
              <a:gd name="connsiteX10" fmla="*/ 1890130 w 2268165"/>
              <a:gd name="connsiteY10" fmla="*/ 2268165 h 2268165"/>
              <a:gd name="connsiteX11" fmla="*/ 378035 w 2268165"/>
              <a:gd name="connsiteY11" fmla="*/ 2268165 h 2268165"/>
              <a:gd name="connsiteX12" fmla="*/ 0 w 2268165"/>
              <a:gd name="connsiteY12" fmla="*/ 1890130 h 2268165"/>
              <a:gd name="connsiteX13" fmla="*/ 0 w 2268165"/>
              <a:gd name="connsiteY13" fmla="*/ 378035 h 2268165"/>
              <a:gd name="connsiteX14" fmla="*/ 110724 w 2268165"/>
              <a:gd name="connsiteY14" fmla="*/ 110723 h 2268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68165" h="2268165">
                <a:moveTo>
                  <a:pt x="259453" y="257531"/>
                </a:moveTo>
                <a:cubicBezTo>
                  <a:pt x="203150" y="313711"/>
                  <a:pt x="203050" y="404897"/>
                  <a:pt x="259230" y="461200"/>
                </a:cubicBezTo>
                <a:cubicBezTo>
                  <a:pt x="315410" y="517504"/>
                  <a:pt x="406595" y="517604"/>
                  <a:pt x="462899" y="461424"/>
                </a:cubicBezTo>
                <a:cubicBezTo>
                  <a:pt x="519202" y="405244"/>
                  <a:pt x="519303" y="314058"/>
                  <a:pt x="463123" y="257755"/>
                </a:cubicBezTo>
                <a:cubicBezTo>
                  <a:pt x="406942" y="201451"/>
                  <a:pt x="315757" y="201351"/>
                  <a:pt x="259453" y="257531"/>
                </a:cubicBezTo>
                <a:close/>
                <a:moveTo>
                  <a:pt x="110724" y="110723"/>
                </a:moveTo>
                <a:cubicBezTo>
                  <a:pt x="179135" y="42313"/>
                  <a:pt x="273644" y="0"/>
                  <a:pt x="378035" y="0"/>
                </a:cubicBezTo>
                <a:lnTo>
                  <a:pt x="1890130" y="0"/>
                </a:lnTo>
                <a:cubicBezTo>
                  <a:pt x="2098913" y="0"/>
                  <a:pt x="2268165" y="169252"/>
                  <a:pt x="2268165" y="378035"/>
                </a:cubicBezTo>
                <a:lnTo>
                  <a:pt x="2268165" y="1890130"/>
                </a:lnTo>
                <a:cubicBezTo>
                  <a:pt x="2268165" y="2098914"/>
                  <a:pt x="2098913" y="2268165"/>
                  <a:pt x="1890130" y="2268165"/>
                </a:cubicBezTo>
                <a:lnTo>
                  <a:pt x="378035" y="2268165"/>
                </a:lnTo>
                <a:cubicBezTo>
                  <a:pt x="169252" y="2268165"/>
                  <a:pt x="0" y="2098913"/>
                  <a:pt x="0" y="1890130"/>
                </a:cubicBezTo>
                <a:lnTo>
                  <a:pt x="0" y="378035"/>
                </a:lnTo>
                <a:cubicBezTo>
                  <a:pt x="0" y="273643"/>
                  <a:pt x="42313" y="179135"/>
                  <a:pt x="110724" y="110723"/>
                </a:cubicBezTo>
                <a:close/>
              </a:path>
            </a:pathLst>
          </a:custGeom>
          <a:solidFill>
            <a:srgbClr val="392E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9"/>
          <p:cNvSpPr>
            <a:spLocks noChangeArrowheads="1"/>
          </p:cNvSpPr>
          <p:nvPr/>
        </p:nvSpPr>
        <p:spPr bwMode="auto">
          <a:xfrm>
            <a:off x="7216415" y="3735819"/>
            <a:ext cx="22538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二稿三稿</a:t>
            </a:r>
            <a:endParaRPr lang="zh-CN" altLang="en-US" sz="3200" b="1" dirty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15" name="任意形状 27"/>
          <p:cNvSpPr/>
          <p:nvPr/>
        </p:nvSpPr>
        <p:spPr>
          <a:xfrm rot="2696225">
            <a:off x="9590088" y="2816345"/>
            <a:ext cx="2268165" cy="2268165"/>
          </a:xfrm>
          <a:custGeom>
            <a:avLst/>
            <a:gdLst>
              <a:gd name="connsiteX0" fmla="*/ 259453 w 2268165"/>
              <a:gd name="connsiteY0" fmla="*/ 257531 h 2268165"/>
              <a:gd name="connsiteX1" fmla="*/ 259230 w 2268165"/>
              <a:gd name="connsiteY1" fmla="*/ 461200 h 2268165"/>
              <a:gd name="connsiteX2" fmla="*/ 462899 w 2268165"/>
              <a:gd name="connsiteY2" fmla="*/ 461424 h 2268165"/>
              <a:gd name="connsiteX3" fmla="*/ 463123 w 2268165"/>
              <a:gd name="connsiteY3" fmla="*/ 257755 h 2268165"/>
              <a:gd name="connsiteX4" fmla="*/ 259453 w 2268165"/>
              <a:gd name="connsiteY4" fmla="*/ 257531 h 2268165"/>
              <a:gd name="connsiteX5" fmla="*/ 110724 w 2268165"/>
              <a:gd name="connsiteY5" fmla="*/ 110723 h 2268165"/>
              <a:gd name="connsiteX6" fmla="*/ 378035 w 2268165"/>
              <a:gd name="connsiteY6" fmla="*/ 0 h 2268165"/>
              <a:gd name="connsiteX7" fmla="*/ 1890130 w 2268165"/>
              <a:gd name="connsiteY7" fmla="*/ 0 h 2268165"/>
              <a:gd name="connsiteX8" fmla="*/ 2268165 w 2268165"/>
              <a:gd name="connsiteY8" fmla="*/ 378035 h 2268165"/>
              <a:gd name="connsiteX9" fmla="*/ 2268165 w 2268165"/>
              <a:gd name="connsiteY9" fmla="*/ 1890130 h 2268165"/>
              <a:gd name="connsiteX10" fmla="*/ 1890130 w 2268165"/>
              <a:gd name="connsiteY10" fmla="*/ 2268165 h 2268165"/>
              <a:gd name="connsiteX11" fmla="*/ 378035 w 2268165"/>
              <a:gd name="connsiteY11" fmla="*/ 2268165 h 2268165"/>
              <a:gd name="connsiteX12" fmla="*/ 0 w 2268165"/>
              <a:gd name="connsiteY12" fmla="*/ 1890130 h 2268165"/>
              <a:gd name="connsiteX13" fmla="*/ 0 w 2268165"/>
              <a:gd name="connsiteY13" fmla="*/ 378035 h 2268165"/>
              <a:gd name="connsiteX14" fmla="*/ 110724 w 2268165"/>
              <a:gd name="connsiteY14" fmla="*/ 110723 h 2268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68165" h="2268165">
                <a:moveTo>
                  <a:pt x="259453" y="257531"/>
                </a:moveTo>
                <a:cubicBezTo>
                  <a:pt x="203150" y="313711"/>
                  <a:pt x="203050" y="404897"/>
                  <a:pt x="259230" y="461200"/>
                </a:cubicBezTo>
                <a:cubicBezTo>
                  <a:pt x="315410" y="517504"/>
                  <a:pt x="406595" y="517604"/>
                  <a:pt x="462899" y="461424"/>
                </a:cubicBezTo>
                <a:cubicBezTo>
                  <a:pt x="519202" y="405244"/>
                  <a:pt x="519303" y="314058"/>
                  <a:pt x="463123" y="257755"/>
                </a:cubicBezTo>
                <a:cubicBezTo>
                  <a:pt x="406942" y="201451"/>
                  <a:pt x="315757" y="201351"/>
                  <a:pt x="259453" y="257531"/>
                </a:cubicBezTo>
                <a:close/>
                <a:moveTo>
                  <a:pt x="110724" y="110723"/>
                </a:moveTo>
                <a:cubicBezTo>
                  <a:pt x="179135" y="42313"/>
                  <a:pt x="273644" y="0"/>
                  <a:pt x="378035" y="0"/>
                </a:cubicBezTo>
                <a:lnTo>
                  <a:pt x="1890130" y="0"/>
                </a:lnTo>
                <a:cubicBezTo>
                  <a:pt x="2098913" y="0"/>
                  <a:pt x="2268165" y="169252"/>
                  <a:pt x="2268165" y="378035"/>
                </a:cubicBezTo>
                <a:lnTo>
                  <a:pt x="2268165" y="1890130"/>
                </a:lnTo>
                <a:cubicBezTo>
                  <a:pt x="2268165" y="2098914"/>
                  <a:pt x="2098913" y="2268165"/>
                  <a:pt x="1890130" y="2268165"/>
                </a:cubicBezTo>
                <a:lnTo>
                  <a:pt x="378035" y="2268165"/>
                </a:lnTo>
                <a:cubicBezTo>
                  <a:pt x="169252" y="2268165"/>
                  <a:pt x="0" y="2098913"/>
                  <a:pt x="0" y="1890130"/>
                </a:cubicBezTo>
                <a:lnTo>
                  <a:pt x="0" y="378035"/>
                </a:lnTo>
                <a:cubicBezTo>
                  <a:pt x="0" y="273643"/>
                  <a:pt x="42313" y="179135"/>
                  <a:pt x="110724" y="110723"/>
                </a:cubicBezTo>
                <a:close/>
              </a:path>
            </a:pathLst>
          </a:custGeom>
          <a:solidFill>
            <a:srgbClr val="A36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9840416" y="3735819"/>
            <a:ext cx="18261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rPr>
              <a:t>论文定稿</a:t>
            </a:r>
            <a:endParaRPr lang="zh-CN" altLang="en-US" sz="3200" b="1" dirty="0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72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79116"/>
            <a:ext cx="3024336" cy="757596"/>
          </a:xfrm>
          <a:prstGeom prst="rect">
            <a:avLst/>
          </a:prstGeom>
        </p:spPr>
      </p:pic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3071664" y="179929"/>
            <a:ext cx="26468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二、论文选题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rot="5400000">
            <a:off x="2756985" y="463552"/>
            <a:ext cx="500062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28" descr="1.png"/>
          <p:cNvPicPr>
            <a:picLocks noChangeAspect="1"/>
          </p:cNvPicPr>
          <p:nvPr/>
        </p:nvPicPr>
        <p:blipFill rotWithShape="1">
          <a:blip r:embed="rId3"/>
          <a:srcRect l="86883" b="86749"/>
          <a:stretch/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矩形 20"/>
          <p:cNvSpPr/>
          <p:nvPr/>
        </p:nvSpPr>
        <p:spPr>
          <a:xfrm>
            <a:off x="1523968" y="1928802"/>
            <a:ext cx="932456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●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职业生涯导向：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809625">
              <a:lnSpc>
                <a:spcPct val="150000"/>
              </a:lnSpc>
            </a:pP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论文选题符合未来职业生涯发展的需要，相当于是前期的积累与探索。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●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个人兴趣导向：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●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可行性导向：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809625">
              <a:lnSpc>
                <a:spcPct val="150000"/>
              </a:lnSpc>
            </a:pP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严格控制选题的大小和充分考虑论文研究的各种约束条件。</a:t>
            </a:r>
          </a:p>
        </p:txBody>
      </p:sp>
      <p:grpSp>
        <p:nvGrpSpPr>
          <p:cNvPr id="10" name="组 3"/>
          <p:cNvGrpSpPr/>
          <p:nvPr/>
        </p:nvGrpSpPr>
        <p:grpSpPr>
          <a:xfrm>
            <a:off x="623392" y="1260049"/>
            <a:ext cx="4454049" cy="584775"/>
            <a:chOff x="623392" y="1304149"/>
            <a:chExt cx="4454049" cy="584775"/>
          </a:xfrm>
        </p:grpSpPr>
        <p:sp>
          <p:nvSpPr>
            <p:cNvPr id="11" name="六角星 10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 smtClean="0">
                  <a:latin typeface="Microsoft YaHei" charset="0"/>
                  <a:ea typeface="Microsoft YaHei" charset="0"/>
                  <a:cs typeface="Microsoft YaHei" charset="0"/>
                </a:rPr>
                <a:t>1</a:t>
              </a:r>
              <a:endParaRPr kumimoji="1" lang="zh-CN" altLang="en-US" sz="2400" b="1" dirty="0"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99456" y="1304149"/>
              <a:ext cx="387798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b="1" dirty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论文选题的三个导向</a:t>
              </a:r>
              <a:endParaRPr lang="zh-CN" altLang="en-US" sz="3200" b="1" dirty="0">
                <a:solidFill>
                  <a:srgbClr val="93634C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512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79116"/>
            <a:ext cx="3024336" cy="757596"/>
          </a:xfrm>
          <a:prstGeom prst="rect">
            <a:avLst/>
          </a:prstGeom>
        </p:spPr>
      </p:pic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3071664" y="179929"/>
            <a:ext cx="26468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二、论文选题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rot="5400000">
            <a:off x="2756985" y="463552"/>
            <a:ext cx="500062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28" descr="1.png"/>
          <p:cNvPicPr>
            <a:picLocks noChangeAspect="1"/>
          </p:cNvPicPr>
          <p:nvPr/>
        </p:nvPicPr>
        <p:blipFill rotWithShape="1">
          <a:blip r:embed="rId3"/>
          <a:srcRect l="86883" b="86749"/>
          <a:stretch/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矩形 20"/>
          <p:cNvSpPr/>
          <p:nvPr/>
        </p:nvSpPr>
        <p:spPr>
          <a:xfrm>
            <a:off x="1559496" y="2040289"/>
            <a:ext cx="93285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n"/>
            </a:pP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社会、企业或个人工作中遇到的实际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问题；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354013" indent="-354013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n"/>
            </a:pP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体现“项目管理”的特点（不是“一般管理”或“职能管理”）；</a:t>
            </a:r>
            <a:endParaRPr lang="en-US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354013" indent="-354013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n"/>
            </a:pP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研究成果具有实际应用价值。</a:t>
            </a:r>
            <a:endParaRPr lang="zh-CN" altLang="en-US" sz="28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0" name="组 3"/>
          <p:cNvGrpSpPr/>
          <p:nvPr/>
        </p:nvGrpSpPr>
        <p:grpSpPr>
          <a:xfrm>
            <a:off x="623392" y="1260049"/>
            <a:ext cx="3222942" cy="584775"/>
            <a:chOff x="623392" y="1304149"/>
            <a:chExt cx="3222942" cy="584775"/>
          </a:xfrm>
        </p:grpSpPr>
        <p:sp>
          <p:nvSpPr>
            <p:cNvPr id="11" name="六角星 10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 smtClean="0">
                  <a:latin typeface="Microsoft YaHei" charset="0"/>
                  <a:ea typeface="Microsoft YaHei" charset="0"/>
                  <a:cs typeface="Microsoft YaHei" charset="0"/>
                </a:rPr>
                <a:t>2</a:t>
              </a:r>
              <a:endParaRPr kumimoji="1" lang="zh-CN" altLang="en-US" sz="2400" b="1" dirty="0"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99456" y="1304149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b="1" dirty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好的选题特征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512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79116"/>
            <a:ext cx="3024336" cy="757596"/>
          </a:xfrm>
          <a:prstGeom prst="rect">
            <a:avLst/>
          </a:prstGeom>
        </p:spPr>
      </p:pic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3071664" y="179929"/>
            <a:ext cx="26468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二、论文选题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rot="5400000">
            <a:off x="2756985" y="463552"/>
            <a:ext cx="500062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28" descr="1.png"/>
          <p:cNvPicPr>
            <a:picLocks noChangeAspect="1"/>
          </p:cNvPicPr>
          <p:nvPr/>
        </p:nvPicPr>
        <p:blipFill rotWithShape="1">
          <a:blip r:embed="rId3"/>
          <a:srcRect l="86883" b="86749"/>
          <a:stretch/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矩形 20"/>
          <p:cNvSpPr/>
          <p:nvPr/>
        </p:nvSpPr>
        <p:spPr>
          <a:xfrm>
            <a:off x="1415480" y="1988840"/>
            <a:ext cx="93610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4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．选择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一个项目对象：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indent="809625">
              <a:lnSpc>
                <a:spcPct val="15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自己经历或了解比较多的项目；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indent="809625">
              <a:lnSpc>
                <a:spcPct val="15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自己特别感兴趣的项目；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．选择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写作范围：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811213" indent="-1588">
              <a:lnSpc>
                <a:spcPct val="15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质量管理，成本管理，时间管理，风险管理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等（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忌范围太广，最好只选一个方向）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．确定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题目：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indent="809625">
              <a:lnSpc>
                <a:spcPct val="15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可以是理论分析，也可以是应用分析或案例分析</a:t>
            </a:r>
            <a:r>
              <a:rPr lang="en-US" altLang="en-US" sz="2400" dirty="0" smtClean="0">
                <a:latin typeface="微软雅黑" pitchFamily="34" charset="-122"/>
                <a:ea typeface="微软雅黑" pitchFamily="34" charset="-122"/>
              </a:rPr>
              <a:t> </a:t>
            </a:r>
            <a:endParaRPr lang="zh-CN" altLang="en-US" sz="2400" dirty="0" smtClean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0" name="组 3"/>
          <p:cNvGrpSpPr/>
          <p:nvPr/>
        </p:nvGrpSpPr>
        <p:grpSpPr>
          <a:xfrm>
            <a:off x="623392" y="1260049"/>
            <a:ext cx="2402205" cy="584775"/>
            <a:chOff x="623392" y="1304149"/>
            <a:chExt cx="2402205" cy="584775"/>
          </a:xfrm>
        </p:grpSpPr>
        <p:sp>
          <p:nvSpPr>
            <p:cNvPr id="11" name="六角星 10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>
                  <a:latin typeface="Microsoft YaHei" charset="0"/>
                  <a:ea typeface="Microsoft YaHei" charset="0"/>
                  <a:cs typeface="Microsoft YaHei" charset="0"/>
                </a:rPr>
                <a:t>3</a:t>
              </a:r>
              <a:endParaRPr kumimoji="1" lang="zh-CN" altLang="en-US" sz="2400" b="1" dirty="0"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199456" y="1304149"/>
              <a:ext cx="182614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b="1" dirty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如何选题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512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79116"/>
            <a:ext cx="3024336" cy="757596"/>
          </a:xfrm>
          <a:prstGeom prst="rect">
            <a:avLst/>
          </a:prstGeom>
        </p:spPr>
      </p:pic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3071664" y="179929"/>
            <a:ext cx="26468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二、如何选题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rot="5400000">
            <a:off x="2756985" y="463552"/>
            <a:ext cx="500062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28" descr="1.png"/>
          <p:cNvPicPr>
            <a:picLocks noChangeAspect="1"/>
          </p:cNvPicPr>
          <p:nvPr/>
        </p:nvPicPr>
        <p:blipFill rotWithShape="1">
          <a:blip r:embed="rId3"/>
          <a:srcRect l="86883" b="86749"/>
          <a:stretch/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组 3"/>
          <p:cNvGrpSpPr/>
          <p:nvPr/>
        </p:nvGrpSpPr>
        <p:grpSpPr>
          <a:xfrm>
            <a:off x="623392" y="1260049"/>
            <a:ext cx="3222942" cy="584775"/>
            <a:chOff x="623392" y="1304149"/>
            <a:chExt cx="3222942" cy="584775"/>
          </a:xfrm>
        </p:grpSpPr>
        <p:sp>
          <p:nvSpPr>
            <p:cNvPr id="15" name="六角星 14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 smtClean="0">
                  <a:solidFill>
                    <a:prstClr val="white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4</a:t>
              </a:r>
              <a:endParaRPr kumimoji="1" lang="zh-CN" altLang="en-US" sz="2400" b="1" dirty="0">
                <a:solidFill>
                  <a:prstClr val="white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199456" y="1304149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b="1" dirty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选题注意事项</a:t>
              </a:r>
              <a:endParaRPr lang="zh-CN" altLang="en-US" sz="3200" dirty="0">
                <a:solidFill>
                  <a:srgbClr val="93634C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</p:grpSp>
      <p:graphicFrame>
        <p:nvGraphicFramePr>
          <p:cNvPr id="18" name="图示 17"/>
          <p:cNvGraphicFramePr/>
          <p:nvPr>
            <p:extLst>
              <p:ext uri="{D42A27DB-BD31-4B8C-83A1-F6EECF244321}">
                <p14:modId xmlns:p14="http://schemas.microsoft.com/office/powerpoint/2010/main" val="2526312702"/>
              </p:ext>
            </p:extLst>
          </p:nvPr>
        </p:nvGraphicFramePr>
        <p:xfrm>
          <a:off x="2032000" y="1772816"/>
          <a:ext cx="8128000" cy="484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3" name="文本框 6"/>
          <p:cNvSpPr txBox="1"/>
          <p:nvPr/>
        </p:nvSpPr>
        <p:spPr>
          <a:xfrm>
            <a:off x="2207568" y="206810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11"/>
          <p:cNvSpPr txBox="1"/>
          <p:nvPr/>
        </p:nvSpPr>
        <p:spPr>
          <a:xfrm>
            <a:off x="2639616" y="283466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12"/>
          <p:cNvSpPr txBox="1"/>
          <p:nvPr/>
        </p:nvSpPr>
        <p:spPr>
          <a:xfrm>
            <a:off x="2806914" y="360495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13"/>
          <p:cNvSpPr txBox="1"/>
          <p:nvPr/>
        </p:nvSpPr>
        <p:spPr>
          <a:xfrm>
            <a:off x="2806914" y="439704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14"/>
          <p:cNvSpPr txBox="1"/>
          <p:nvPr/>
        </p:nvSpPr>
        <p:spPr>
          <a:xfrm>
            <a:off x="2639616" y="511712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5"/>
          <p:cNvSpPr txBox="1"/>
          <p:nvPr/>
        </p:nvSpPr>
        <p:spPr>
          <a:xfrm>
            <a:off x="2207568" y="590921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462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79116"/>
            <a:ext cx="3024336" cy="757596"/>
          </a:xfrm>
          <a:prstGeom prst="rect">
            <a:avLst/>
          </a:prstGeom>
        </p:spPr>
      </p:pic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3071664" y="179929"/>
            <a:ext cx="26468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二、论文选题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rot="5400000">
            <a:off x="2756985" y="463552"/>
            <a:ext cx="500062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28" descr="1.png"/>
          <p:cNvPicPr>
            <a:picLocks noChangeAspect="1"/>
          </p:cNvPicPr>
          <p:nvPr/>
        </p:nvPicPr>
        <p:blipFill rotWithShape="1">
          <a:blip r:embed="rId3"/>
          <a:srcRect l="86883" b="86749"/>
          <a:stretch/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3299822343"/>
              </p:ext>
            </p:extLst>
          </p:nvPr>
        </p:nvGraphicFramePr>
        <p:xfrm>
          <a:off x="1271464" y="1853535"/>
          <a:ext cx="9721080" cy="488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1" name="组 3"/>
          <p:cNvGrpSpPr/>
          <p:nvPr/>
        </p:nvGrpSpPr>
        <p:grpSpPr>
          <a:xfrm>
            <a:off x="623392" y="1260049"/>
            <a:ext cx="2402205" cy="584775"/>
            <a:chOff x="623392" y="1304149"/>
            <a:chExt cx="2402205" cy="584775"/>
          </a:xfrm>
        </p:grpSpPr>
        <p:sp>
          <p:nvSpPr>
            <p:cNvPr id="12" name="六角星 11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 smtClean="0">
                  <a:solidFill>
                    <a:prstClr val="white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5</a:t>
              </a:r>
              <a:endParaRPr kumimoji="1" lang="zh-CN" altLang="en-US" sz="2400" b="1" dirty="0">
                <a:solidFill>
                  <a:prstClr val="white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199456" y="1304149"/>
              <a:ext cx="182614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b="1" dirty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选题示例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512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79116"/>
            <a:ext cx="3024336" cy="757596"/>
          </a:xfrm>
          <a:prstGeom prst="rect">
            <a:avLst/>
          </a:prstGeom>
        </p:spPr>
      </p:pic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3071664" y="179929"/>
            <a:ext cx="34676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三、拟定论文提纲</a:t>
            </a:r>
            <a:endParaRPr lang="zh-CN" alt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18"/>
          <p:cNvCxnSpPr/>
          <p:nvPr/>
        </p:nvCxnSpPr>
        <p:spPr>
          <a:xfrm rot="5400000">
            <a:off x="2756985" y="463552"/>
            <a:ext cx="500062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 3"/>
          <p:cNvGrpSpPr/>
          <p:nvPr/>
        </p:nvGrpSpPr>
        <p:grpSpPr>
          <a:xfrm>
            <a:off x="623392" y="1260049"/>
            <a:ext cx="4454049" cy="584775"/>
            <a:chOff x="623392" y="1304149"/>
            <a:chExt cx="4454049" cy="584775"/>
          </a:xfrm>
        </p:grpSpPr>
        <p:sp>
          <p:nvSpPr>
            <p:cNvPr id="8" name="六角星 7"/>
            <p:cNvSpPr/>
            <p:nvPr/>
          </p:nvSpPr>
          <p:spPr>
            <a:xfrm>
              <a:off x="623392" y="1340768"/>
              <a:ext cx="504056" cy="504056"/>
            </a:xfrm>
            <a:prstGeom prst="star6">
              <a:avLst>
                <a:gd name="adj" fmla="val 36012"/>
                <a:gd name="hf" fmla="val 115470"/>
              </a:avLst>
            </a:prstGeom>
            <a:solidFill>
              <a:srgbClr val="9463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b="1" dirty="0" smtClean="0">
                  <a:solidFill>
                    <a:prstClr val="white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1</a:t>
              </a:r>
              <a:endParaRPr kumimoji="1" lang="zh-CN" altLang="en-US" sz="2400" b="1" dirty="0">
                <a:solidFill>
                  <a:prstClr val="white"/>
                </a:solidFill>
                <a:latin typeface="Microsoft YaHei" charset="0"/>
                <a:ea typeface="Microsoft YaHei" charset="0"/>
                <a:cs typeface="Microsoft YaHei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99456" y="1304149"/>
              <a:ext cx="387798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b="1" dirty="0">
                  <a:solidFill>
                    <a:srgbClr val="93634C"/>
                  </a:solidFill>
                  <a:latin typeface="Microsoft YaHei" charset="0"/>
                  <a:ea typeface="Microsoft YaHei" charset="0"/>
                  <a:cs typeface="Microsoft YaHei" charset="0"/>
                </a:rPr>
                <a:t>毕业论文提纲的拟定</a:t>
              </a:r>
            </a:p>
          </p:txBody>
        </p:sp>
      </p:grpSp>
      <p:graphicFrame>
        <p:nvGraphicFramePr>
          <p:cNvPr id="10" name="图示 9"/>
          <p:cNvGraphicFramePr/>
          <p:nvPr>
            <p:extLst>
              <p:ext uri="{D42A27DB-BD31-4B8C-83A1-F6EECF244321}">
                <p14:modId xmlns:p14="http://schemas.microsoft.com/office/powerpoint/2010/main" val="289190602"/>
              </p:ext>
            </p:extLst>
          </p:nvPr>
        </p:nvGraphicFramePr>
        <p:xfrm>
          <a:off x="1415480" y="3429000"/>
          <a:ext cx="9361040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文本框 5"/>
          <p:cNvSpPr txBox="1"/>
          <p:nvPr/>
        </p:nvSpPr>
        <p:spPr>
          <a:xfrm>
            <a:off x="2889206" y="359891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/>
          <p:cNvSpPr txBox="1"/>
          <p:nvPr/>
        </p:nvSpPr>
        <p:spPr>
          <a:xfrm>
            <a:off x="2855640" y="461117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3"/>
          <p:cNvSpPr txBox="1"/>
          <p:nvPr/>
        </p:nvSpPr>
        <p:spPr>
          <a:xfrm>
            <a:off x="2889206" y="558924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81092" y="1928802"/>
            <a:ext cx="93954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>
              <a:lnSpc>
                <a:spcPct val="150000"/>
              </a:lnSpc>
            </a:pPr>
            <a:r>
              <a:rPr kumimoji="1" lang="zh-CN" altLang="en-US" sz="2800" dirty="0" smtClean="0">
                <a:solidFill>
                  <a:prstClr val="black"/>
                </a:solidFill>
                <a:latin typeface="Microsoft YaHei" charset="0"/>
                <a:ea typeface="Microsoft YaHei" charset="0"/>
                <a:cs typeface="Microsoft YaHei" charset="0"/>
              </a:rPr>
              <a:t>提纲是论文高度概括的，只提示论文的要点，如何展开则不涉及。即论文的大标题、小标题。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184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4788</TotalTime>
  <Words>580</Words>
  <Application>Microsoft Office PowerPoint</Application>
  <PresentationFormat>宽屏</PresentationFormat>
  <Paragraphs>113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宋体</vt:lpstr>
      <vt:lpstr>Microsoft YaHei</vt:lpstr>
      <vt:lpstr>Microsoft YaHei</vt:lpstr>
      <vt:lpstr>Arial</vt:lpstr>
      <vt:lpstr>Calibri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bj</dc:creator>
  <cp:lastModifiedBy>yuan</cp:lastModifiedBy>
  <cp:revision>295</cp:revision>
  <dcterms:created xsi:type="dcterms:W3CDTF">2013-10-30T09:04:50Z</dcterms:created>
  <dcterms:modified xsi:type="dcterms:W3CDTF">2016-05-16T01:10:31Z</dcterms:modified>
</cp:coreProperties>
</file>