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75" r:id="rId6"/>
    <p:sldId id="287" r:id="rId7"/>
    <p:sldId id="284" r:id="rId8"/>
    <p:sldId id="286" r:id="rId9"/>
    <p:sldId id="279" r:id="rId10"/>
    <p:sldId id="285" r:id="rId11"/>
    <p:sldId id="280" r:id="rId12"/>
    <p:sldId id="283" r:id="rId13"/>
    <p:sldId id="281" r:id="rId14"/>
    <p:sldId id="282" r:id="rId15"/>
    <p:sldId id="288" r:id="rId16"/>
    <p:sldId id="278" r:id="rId17"/>
  </p:sldIdLst>
  <p:sldSz cx="12192000" cy="6858000"/>
  <p:notesSz cx="6858000" cy="9144000"/>
  <p:embeddedFontLst>
    <p:embeddedFont>
      <p:font typeface="微软雅黑" panose="020B0503020204020204" pitchFamily="34" charset="-122"/>
      <p:regular r:id="rId19"/>
      <p:bold r:id="rId20"/>
    </p:embeddedFont>
    <p:embeddedFont>
      <p:font typeface="Calibri Light" panose="020F0302020204030204" pitchFamily="34" charset="0"/>
      <p:regular r:id="rId21"/>
      <p:italic r:id="rId22"/>
    </p:embeddedFont>
    <p:embeddedFont>
      <p:font typeface="Calibri" panose="020F0502020204030204" pitchFamily="34" charset="0"/>
      <p:regular r:id="rId23"/>
      <p:bold r:id="rId24"/>
      <p:italic r:id="rId25"/>
      <p:boldItalic r:id="rId26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15" userDrawn="1">
          <p15:clr>
            <a:srgbClr val="A4A3A4"/>
          </p15:clr>
        </p15:guide>
        <p15:guide id="2" pos="55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FF00FF"/>
    <a:srgbClr val="FF0000"/>
    <a:srgbClr val="FF4B4B"/>
    <a:srgbClr val="F2F2F2"/>
    <a:srgbClr val="F5F5F5"/>
    <a:srgbClr val="E6E6E6"/>
    <a:srgbClr val="F9F9F9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25" autoAdjust="0"/>
    <p:restoredTop sz="90090" autoAdjust="0"/>
  </p:normalViewPr>
  <p:slideViewPr>
    <p:cSldViewPr snapToGrid="0" showGuides="1">
      <p:cViewPr>
        <p:scale>
          <a:sx n="78" d="100"/>
          <a:sy n="78" d="100"/>
        </p:scale>
        <p:origin x="-1104" y="-138"/>
      </p:cViewPr>
      <p:guideLst>
        <p:guide orient="horz" pos="2115"/>
        <p:guide pos="55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3F70B-4F54-4D8E-968F-2246354DBF42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B80A9-5307-46C6-9A2D-4D768A9C34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4192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B80A9-5307-46C6-9A2D-4D768A9C344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337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B80A9-5307-46C6-9A2D-4D768A9C344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9986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B80A9-5307-46C6-9A2D-4D768A9C344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5385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B80A9-5307-46C6-9A2D-4D768A9C344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090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B80A9-5307-46C6-9A2D-4D768A9C344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090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B80A9-5307-46C6-9A2D-4D768A9C344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090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B80A9-5307-46C6-9A2D-4D768A9C344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090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对于一些不宜放在正文中的重要支撑材料，包括某些重要的原始数据、程序全文及其说明、复杂的图表等一系列需要补充提供的说明材料，可编入毕业论文的附录中。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B80A9-5307-46C6-9A2D-4D768A9C344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970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94EC-300F-46DE-8397-D6BD383FA25C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2840-E225-4EC3-9A77-C923A4654B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9453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94EC-300F-46DE-8397-D6BD383FA25C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2840-E225-4EC3-9A77-C923A4654B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8537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94EC-300F-46DE-8397-D6BD383FA25C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2840-E225-4EC3-9A77-C923A4654B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087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94EC-300F-46DE-8397-D6BD383FA25C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2840-E225-4EC3-9A77-C923A4654B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198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94EC-300F-46DE-8397-D6BD383FA25C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2840-E225-4EC3-9A77-C923A4654B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5938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94EC-300F-46DE-8397-D6BD383FA25C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2840-E225-4EC3-9A77-C923A4654B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02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94EC-300F-46DE-8397-D6BD383FA25C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2840-E225-4EC3-9A77-C923A4654B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709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94EC-300F-46DE-8397-D6BD383FA25C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2840-E225-4EC3-9A77-C923A4654B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461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94EC-300F-46DE-8397-D6BD383FA25C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2840-E225-4EC3-9A77-C923A4654B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672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94EC-300F-46DE-8397-D6BD383FA25C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2840-E225-4EC3-9A77-C923A4654B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580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94EC-300F-46DE-8397-D6BD383FA25C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2840-E225-4EC3-9A77-C923A4654B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487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5F5F5"/>
            </a:gs>
            <a:gs pos="50000">
              <a:srgbClr val="F2F2F2"/>
            </a:gs>
            <a:gs pos="100000">
              <a:srgbClr val="F2F2F2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694EC-300F-46DE-8397-D6BD383FA25C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E2840-E225-4EC3-9A77-C923A4654B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979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 rot="19456895">
            <a:off x="-889604" y="1517525"/>
            <a:ext cx="7074417" cy="590844"/>
          </a:xfrm>
          <a:prstGeom prst="rect">
            <a:avLst/>
          </a:prstGeom>
          <a:solidFill>
            <a:srgbClr val="EF1D1D"/>
          </a:solidFill>
          <a:ln>
            <a:noFill/>
          </a:ln>
          <a:effectLst>
            <a:outerShdw blurRad="63500" dist="101600" dir="2700000" algn="tl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" name="直接连接符 20"/>
          <p:cNvCxnSpPr/>
          <p:nvPr/>
        </p:nvCxnSpPr>
        <p:spPr>
          <a:xfrm>
            <a:off x="-29040" y="3044972"/>
            <a:ext cx="12221040" cy="0"/>
          </a:xfrm>
          <a:prstGeom prst="line">
            <a:avLst/>
          </a:prstGeom>
          <a:ln w="28575">
            <a:solidFill>
              <a:srgbClr val="EF1D1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3" name="文本框 22"/>
          <p:cNvSpPr txBox="1"/>
          <p:nvPr/>
        </p:nvSpPr>
        <p:spPr>
          <a:xfrm>
            <a:off x="2809875" y="2713574"/>
            <a:ext cx="6619875" cy="6463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厦门大学</a:t>
            </a:r>
            <a:r>
              <a:rPr lang="zh-CN" altLang="en-US" sz="3600" b="1" dirty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本科</a:t>
            </a:r>
            <a:r>
              <a:rPr lang="zh-CN" altLang="en-US" sz="36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毕业论文</a:t>
            </a:r>
            <a:r>
              <a:rPr lang="zh-CN" altLang="en-US" sz="36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规范讲解</a:t>
            </a:r>
            <a:endParaRPr lang="zh-CN" altLang="en-US" sz="3600" b="1" dirty="0">
              <a:solidFill>
                <a:srgbClr val="EF1D1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 rot="784292">
            <a:off x="-125509" y="838517"/>
            <a:ext cx="12603208" cy="590844"/>
          </a:xfrm>
          <a:prstGeom prst="rect">
            <a:avLst/>
          </a:prstGeom>
          <a:solidFill>
            <a:srgbClr val="EF1D1D"/>
          </a:solidFill>
          <a:ln>
            <a:noFill/>
          </a:ln>
          <a:effectLst>
            <a:outerShdw blurRad="63500" dist="101600" dir="2700000" algn="tl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圆角矩形 24"/>
          <p:cNvSpPr/>
          <p:nvPr/>
        </p:nvSpPr>
        <p:spPr>
          <a:xfrm>
            <a:off x="3879997" y="4117830"/>
            <a:ext cx="4592195" cy="361950"/>
          </a:xfrm>
          <a:prstGeom prst="roundRect">
            <a:avLst/>
          </a:prstGeom>
          <a:gradFill>
            <a:gsLst>
              <a:gs pos="0">
                <a:schemeClr val="bg2"/>
              </a:gs>
              <a:gs pos="81000">
                <a:schemeClr val="bg1"/>
              </a:gs>
            </a:gsLst>
            <a:path path="rect">
              <a:fillToRect l="50000" t="50000" r="50000" b="50000"/>
            </a:path>
          </a:gradFill>
          <a:ln w="44450">
            <a:gradFill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0"/>
            </a:gradFill>
          </a:ln>
          <a:effectLst>
            <a:outerShdw blurRad="114300" dist="76200" dir="2700000" algn="tl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厦门大学继续教育学院</a:t>
            </a:r>
            <a:endParaRPr lang="zh-CN" altLang="en-US" sz="2400" b="1" dirty="0">
              <a:solidFill>
                <a:srgbClr val="EF1D1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736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79867" y="945268"/>
            <a:ext cx="6454357" cy="232228"/>
          </a:xfrm>
          <a:prstGeom prst="rect">
            <a:avLst/>
          </a:prstGeom>
          <a:gradFill>
            <a:gsLst>
              <a:gs pos="36000">
                <a:srgbClr val="EF1D1D"/>
              </a:gs>
              <a:gs pos="36000">
                <a:srgbClr val="D6D4D4"/>
              </a:gs>
            </a:gsLst>
            <a:lin ang="0" scaled="0"/>
          </a:gradFill>
          <a:ln>
            <a:noFill/>
          </a:ln>
          <a:effectLst>
            <a:outerShdw blurRad="139700" dist="101600" dir="2700000" algn="t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58232" y="2178647"/>
            <a:ext cx="6475992" cy="232228"/>
          </a:xfrm>
          <a:prstGeom prst="rect">
            <a:avLst/>
          </a:prstGeom>
          <a:gradFill>
            <a:gsLst>
              <a:gs pos="65000">
                <a:srgbClr val="F14141"/>
              </a:gs>
              <a:gs pos="65000">
                <a:srgbClr val="D6D4D4"/>
              </a:gs>
            </a:gsLst>
            <a:lin ang="0" scaled="0"/>
          </a:gradFill>
          <a:ln>
            <a:noFill/>
          </a:ln>
          <a:effectLst>
            <a:outerShdw blurRad="139700" dist="101600" dir="2700000" algn="t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576381" y="2040951"/>
            <a:ext cx="872097" cy="394025"/>
            <a:chOff x="2927479" y="1804986"/>
            <a:chExt cx="1011922" cy="457200"/>
          </a:xfrm>
        </p:grpSpPr>
        <p:sp>
          <p:nvSpPr>
            <p:cNvPr id="14" name="圆角矩形 13"/>
            <p:cNvSpPr/>
            <p:nvPr/>
          </p:nvSpPr>
          <p:spPr>
            <a:xfrm>
              <a:off x="3019783" y="1873929"/>
              <a:ext cx="827315" cy="31931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2"/>
                </a:gs>
                <a:gs pos="0">
                  <a:schemeClr val="bg1"/>
                </a:gs>
              </a:gsLst>
              <a:lin ang="1200000" scaled="0"/>
            </a:gradFill>
            <a:ln w="31750">
              <a:gradFill>
                <a:gsLst>
                  <a:gs pos="0">
                    <a:schemeClr val="bg2"/>
                  </a:gs>
                  <a:gs pos="63000">
                    <a:schemeClr val="bg1"/>
                  </a:gs>
                </a:gsLst>
                <a:lin ang="2700000" scaled="0"/>
              </a:gra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2927479" y="1804986"/>
              <a:ext cx="1011922" cy="457200"/>
            </a:xfrm>
            <a:prstGeom prst="roundRect">
              <a:avLst>
                <a:gd name="adj" fmla="val 50000"/>
              </a:avLst>
            </a:prstGeom>
            <a:noFill/>
            <a:ln w="31750">
              <a:solidFill>
                <a:srgbClr val="DA1010"/>
              </a:soli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7277099" y="2624243"/>
            <a:ext cx="4791075" cy="1502027"/>
            <a:chOff x="7400925" y="1815605"/>
            <a:chExt cx="3619500" cy="2926298"/>
          </a:xfrm>
        </p:grpSpPr>
        <p:sp>
          <p:nvSpPr>
            <p:cNvPr id="21" name="矩形 20"/>
            <p:cNvSpPr/>
            <p:nvPr/>
          </p:nvSpPr>
          <p:spPr>
            <a:xfrm>
              <a:off x="7705725" y="2242725"/>
              <a:ext cx="3105150" cy="2499178"/>
            </a:xfrm>
            <a:prstGeom prst="rect">
              <a:avLst/>
            </a:prstGeom>
            <a:noFill/>
            <a:ln w="28575">
              <a:solidFill>
                <a:srgbClr val="EF1D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 useBgFill="1">
          <p:nvSpPr>
            <p:cNvPr id="24" name="椭圆 23"/>
            <p:cNvSpPr/>
            <p:nvPr/>
          </p:nvSpPr>
          <p:spPr>
            <a:xfrm>
              <a:off x="8662515" y="1815605"/>
              <a:ext cx="1138709" cy="85424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 useBgFill="1">
          <p:nvSpPr>
            <p:cNvPr id="25" name="矩形 24"/>
            <p:cNvSpPr/>
            <p:nvPr/>
          </p:nvSpPr>
          <p:spPr>
            <a:xfrm>
              <a:off x="7400925" y="2886075"/>
              <a:ext cx="3619500" cy="1123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7650880" y="3054658"/>
            <a:ext cx="44172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中英文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参考文献原则上在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篇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以上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按照文献在正文中出现的顺序编号排序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-210457" y="246743"/>
            <a:ext cx="12612914" cy="261258"/>
          </a:xfrm>
          <a:prstGeom prst="rect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4895144" y="-11189"/>
            <a:ext cx="2665437" cy="754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三、参考文献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-214784" y="6476627"/>
            <a:ext cx="12612914" cy="261258"/>
          </a:xfrm>
          <a:prstGeom prst="rect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5150649" y="6372305"/>
            <a:ext cx="1890702" cy="469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496833" y="792404"/>
            <a:ext cx="872097" cy="394025"/>
            <a:chOff x="2927479" y="1804986"/>
            <a:chExt cx="1011922" cy="457200"/>
          </a:xfrm>
        </p:grpSpPr>
        <p:sp>
          <p:nvSpPr>
            <p:cNvPr id="34" name="圆角矩形 33"/>
            <p:cNvSpPr/>
            <p:nvPr/>
          </p:nvSpPr>
          <p:spPr>
            <a:xfrm>
              <a:off x="3019783" y="1873929"/>
              <a:ext cx="827315" cy="31931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2"/>
                </a:gs>
                <a:gs pos="0">
                  <a:schemeClr val="bg1"/>
                </a:gs>
              </a:gsLst>
              <a:lin ang="1200000" scaled="0"/>
            </a:gradFill>
            <a:ln w="31750">
              <a:gradFill>
                <a:gsLst>
                  <a:gs pos="0">
                    <a:schemeClr val="bg2"/>
                  </a:gs>
                  <a:gs pos="63000">
                    <a:schemeClr val="bg1"/>
                  </a:gs>
                </a:gsLst>
                <a:lin ang="2700000" scaled="0"/>
              </a:gra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圆角矩形 35"/>
            <p:cNvSpPr/>
            <p:nvPr/>
          </p:nvSpPr>
          <p:spPr>
            <a:xfrm>
              <a:off x="2927479" y="1804986"/>
              <a:ext cx="1011922" cy="457200"/>
            </a:xfrm>
            <a:prstGeom prst="roundRect">
              <a:avLst>
                <a:gd name="adj" fmla="val 50000"/>
              </a:avLst>
            </a:prstGeom>
            <a:noFill/>
            <a:ln w="31750">
              <a:solidFill>
                <a:srgbClr val="DA1010"/>
              </a:soli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8" name="矩形 37"/>
          <p:cNvSpPr/>
          <p:nvPr/>
        </p:nvSpPr>
        <p:spPr>
          <a:xfrm>
            <a:off x="672465" y="3567179"/>
            <a:ext cx="6461759" cy="232228"/>
          </a:xfrm>
          <a:prstGeom prst="rect">
            <a:avLst/>
          </a:prstGeom>
          <a:gradFill>
            <a:gsLst>
              <a:gs pos="36000">
                <a:srgbClr val="EF1D1D"/>
              </a:gs>
              <a:gs pos="36000">
                <a:srgbClr val="D6D4D4"/>
              </a:gs>
            </a:gsLst>
            <a:lin ang="0" scaled="0"/>
          </a:gradFill>
          <a:ln>
            <a:noFill/>
          </a:ln>
          <a:effectLst>
            <a:outerShdw blurRad="139700" dist="101600" dir="2700000" algn="t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1" name="组合 40"/>
          <p:cNvGrpSpPr/>
          <p:nvPr/>
        </p:nvGrpSpPr>
        <p:grpSpPr>
          <a:xfrm>
            <a:off x="523543" y="3405382"/>
            <a:ext cx="872097" cy="394025"/>
            <a:chOff x="2927479" y="1804986"/>
            <a:chExt cx="1011922" cy="457200"/>
          </a:xfrm>
        </p:grpSpPr>
        <p:sp>
          <p:nvSpPr>
            <p:cNvPr id="42" name="圆角矩形 41"/>
            <p:cNvSpPr/>
            <p:nvPr/>
          </p:nvSpPr>
          <p:spPr>
            <a:xfrm>
              <a:off x="3019783" y="1873929"/>
              <a:ext cx="827315" cy="31931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2"/>
                </a:gs>
                <a:gs pos="0">
                  <a:schemeClr val="bg1"/>
                </a:gs>
              </a:gsLst>
              <a:lin ang="1200000" scaled="0"/>
            </a:gradFill>
            <a:ln w="31750">
              <a:gradFill>
                <a:gsLst>
                  <a:gs pos="0">
                    <a:schemeClr val="bg2"/>
                  </a:gs>
                  <a:gs pos="63000">
                    <a:schemeClr val="bg1"/>
                  </a:gs>
                </a:gsLst>
                <a:lin ang="2700000" scaled="0"/>
              </a:gra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圆角矩形 42"/>
            <p:cNvSpPr/>
            <p:nvPr/>
          </p:nvSpPr>
          <p:spPr>
            <a:xfrm>
              <a:off x="2927479" y="1804986"/>
              <a:ext cx="1011922" cy="457200"/>
            </a:xfrm>
            <a:prstGeom prst="roundRect">
              <a:avLst>
                <a:gd name="adj" fmla="val 50000"/>
              </a:avLst>
            </a:prstGeom>
            <a:noFill/>
            <a:ln w="31750">
              <a:solidFill>
                <a:srgbClr val="DA1010"/>
              </a:soli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4" name="矩形 43"/>
          <p:cNvSpPr/>
          <p:nvPr/>
        </p:nvSpPr>
        <p:spPr>
          <a:xfrm>
            <a:off x="689002" y="4806669"/>
            <a:ext cx="6445221" cy="197013"/>
          </a:xfrm>
          <a:prstGeom prst="rect">
            <a:avLst/>
          </a:prstGeom>
          <a:gradFill>
            <a:gsLst>
              <a:gs pos="36000">
                <a:srgbClr val="EF1D1D"/>
              </a:gs>
              <a:gs pos="36000">
                <a:srgbClr val="D6D4D4"/>
              </a:gs>
            </a:gsLst>
            <a:lin ang="0" scaled="0"/>
          </a:gradFill>
          <a:ln>
            <a:noFill/>
          </a:ln>
          <a:effectLst>
            <a:outerShdw blurRad="139700" dist="101600" dir="2700000" algn="t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5" name="组合 44"/>
          <p:cNvGrpSpPr/>
          <p:nvPr/>
        </p:nvGrpSpPr>
        <p:grpSpPr>
          <a:xfrm>
            <a:off x="523545" y="4609657"/>
            <a:ext cx="872097" cy="394025"/>
            <a:chOff x="2927479" y="1804986"/>
            <a:chExt cx="1011922" cy="457200"/>
          </a:xfrm>
        </p:grpSpPr>
        <p:sp>
          <p:nvSpPr>
            <p:cNvPr id="46" name="圆角矩形 45"/>
            <p:cNvSpPr/>
            <p:nvPr/>
          </p:nvSpPr>
          <p:spPr>
            <a:xfrm>
              <a:off x="3019783" y="1873929"/>
              <a:ext cx="827315" cy="31931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2"/>
                </a:gs>
                <a:gs pos="0">
                  <a:schemeClr val="bg1"/>
                </a:gs>
              </a:gsLst>
              <a:lin ang="1200000" scaled="0"/>
            </a:gradFill>
            <a:ln w="31750">
              <a:gradFill>
                <a:gsLst>
                  <a:gs pos="0">
                    <a:schemeClr val="bg2"/>
                  </a:gs>
                  <a:gs pos="63000">
                    <a:schemeClr val="bg1"/>
                  </a:gs>
                </a:gsLst>
                <a:lin ang="2700000" scaled="0"/>
              </a:gra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圆角矩形 46"/>
            <p:cNvSpPr/>
            <p:nvPr/>
          </p:nvSpPr>
          <p:spPr>
            <a:xfrm>
              <a:off x="2927479" y="1804986"/>
              <a:ext cx="1011922" cy="457200"/>
            </a:xfrm>
            <a:prstGeom prst="roundRect">
              <a:avLst>
                <a:gd name="adj" fmla="val 50000"/>
              </a:avLst>
            </a:prstGeom>
            <a:noFill/>
            <a:ln w="31750">
              <a:solidFill>
                <a:srgbClr val="DA1010"/>
              </a:soli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" name="矩形 3"/>
          <p:cNvSpPr/>
          <p:nvPr/>
        </p:nvSpPr>
        <p:spPr>
          <a:xfrm>
            <a:off x="603095" y="1296018"/>
            <a:ext cx="6646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文献是</a:t>
            </a:r>
            <a:r>
              <a:rPr lang="zh-CN" altLang="en-US" b="1" dirty="0">
                <a:solidFill>
                  <a:srgbClr val="0000FF"/>
                </a:solidFill>
              </a:rPr>
              <a:t>期刊文章</a:t>
            </a:r>
            <a:r>
              <a:rPr lang="zh-CN" altLang="en-US" b="1" dirty="0"/>
              <a:t>时，书写格式为：</a:t>
            </a:r>
            <a:br>
              <a:rPr lang="zh-CN" altLang="en-US" b="1" dirty="0"/>
            </a:br>
            <a:r>
              <a:rPr lang="en-US" altLang="zh-CN" b="1" dirty="0"/>
              <a:t>[</a:t>
            </a:r>
            <a:r>
              <a:rPr lang="zh-CN" altLang="en-US" b="1" dirty="0"/>
              <a:t>序号</a:t>
            </a:r>
            <a:r>
              <a:rPr lang="en-US" altLang="zh-CN" b="1" dirty="0"/>
              <a:t>] </a:t>
            </a:r>
            <a:r>
              <a:rPr lang="zh-CN" altLang="en-US" b="1" dirty="0"/>
              <a:t>作者</a:t>
            </a:r>
            <a:r>
              <a:rPr lang="en-US" altLang="zh-CN" b="1" dirty="0"/>
              <a:t>. </a:t>
            </a:r>
            <a:r>
              <a:rPr lang="zh-CN" altLang="en-US" b="1" dirty="0"/>
              <a:t>文章题目</a:t>
            </a:r>
            <a:r>
              <a:rPr lang="en-US" altLang="zh-CN" b="1" dirty="0"/>
              <a:t>[J]. </a:t>
            </a:r>
            <a:r>
              <a:rPr lang="zh-CN" altLang="en-US" b="1" dirty="0"/>
              <a:t>期刊名</a:t>
            </a:r>
            <a:r>
              <a:rPr lang="en-US" altLang="zh-CN" b="1" dirty="0"/>
              <a:t>, </a:t>
            </a:r>
            <a:r>
              <a:rPr lang="zh-CN" altLang="en-US" b="1" dirty="0"/>
              <a:t>出版年份</a:t>
            </a:r>
            <a:r>
              <a:rPr lang="en-US" altLang="zh-CN" b="1" dirty="0"/>
              <a:t>, </a:t>
            </a:r>
            <a:r>
              <a:rPr lang="zh-CN" altLang="en-US" b="1" dirty="0"/>
              <a:t>卷号</a:t>
            </a:r>
            <a:r>
              <a:rPr lang="en-US" altLang="zh-CN" b="1" dirty="0"/>
              <a:t>(</a:t>
            </a:r>
            <a:r>
              <a:rPr lang="zh-CN" altLang="en-US" b="1" dirty="0"/>
              <a:t>期数</a:t>
            </a:r>
            <a:r>
              <a:rPr lang="en-US" altLang="zh-CN" b="1" dirty="0"/>
              <a:t>):</a:t>
            </a:r>
            <a:r>
              <a:rPr lang="zh-CN" altLang="en-US" b="1" dirty="0"/>
              <a:t>起止页码</a:t>
            </a:r>
            <a:r>
              <a:rPr lang="en-US" altLang="zh-CN" b="1" dirty="0"/>
              <a:t>.</a:t>
            </a:r>
          </a:p>
        </p:txBody>
      </p:sp>
      <p:sp>
        <p:nvSpPr>
          <p:cNvPr id="5" name="矩形 4"/>
          <p:cNvSpPr/>
          <p:nvPr/>
        </p:nvSpPr>
        <p:spPr>
          <a:xfrm>
            <a:off x="603095" y="2577405"/>
            <a:ext cx="67978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文献是</a:t>
            </a:r>
            <a:r>
              <a:rPr lang="zh-CN" altLang="en-US" b="1" dirty="0">
                <a:solidFill>
                  <a:srgbClr val="0000FF"/>
                </a:solidFill>
              </a:rPr>
              <a:t>专著</a:t>
            </a:r>
            <a:r>
              <a:rPr lang="zh-CN" altLang="en-US" b="1" dirty="0"/>
              <a:t>时，书写格式为：</a:t>
            </a:r>
            <a:br>
              <a:rPr lang="zh-CN" altLang="en-US" b="1" dirty="0"/>
            </a:br>
            <a:r>
              <a:rPr lang="en-US" altLang="zh-CN" b="1" dirty="0"/>
              <a:t>[</a:t>
            </a:r>
            <a:r>
              <a:rPr lang="zh-CN" altLang="en-US" b="1" dirty="0"/>
              <a:t>序号</a:t>
            </a:r>
            <a:r>
              <a:rPr lang="en-US" altLang="zh-CN" b="1" dirty="0"/>
              <a:t>] </a:t>
            </a:r>
            <a:r>
              <a:rPr lang="zh-CN" altLang="en-US" b="1" dirty="0"/>
              <a:t>作者</a:t>
            </a:r>
            <a:r>
              <a:rPr lang="en-US" altLang="zh-CN" b="1" dirty="0"/>
              <a:t>. </a:t>
            </a:r>
            <a:r>
              <a:rPr lang="zh-CN" altLang="en-US" b="1" dirty="0"/>
              <a:t>书名</a:t>
            </a:r>
            <a:r>
              <a:rPr lang="en-US" altLang="zh-CN" b="1" dirty="0"/>
              <a:t>(</a:t>
            </a:r>
            <a:r>
              <a:rPr lang="zh-CN" altLang="en-US" b="1" dirty="0"/>
              <a:t>版次</a:t>
            </a:r>
            <a:r>
              <a:rPr lang="en-US" altLang="zh-CN" b="1" dirty="0"/>
              <a:t>)[M]. </a:t>
            </a:r>
            <a:r>
              <a:rPr lang="zh-CN" altLang="en-US" b="1" dirty="0"/>
              <a:t>出版地</a:t>
            </a:r>
            <a:r>
              <a:rPr lang="en-US" altLang="zh-CN" b="1" dirty="0"/>
              <a:t>:</a:t>
            </a:r>
            <a:r>
              <a:rPr lang="zh-CN" altLang="en-US" b="1" dirty="0"/>
              <a:t>出版单位</a:t>
            </a:r>
            <a:r>
              <a:rPr lang="en-US" altLang="zh-CN" b="1" dirty="0"/>
              <a:t>, </a:t>
            </a:r>
            <a:r>
              <a:rPr lang="zh-CN" altLang="en-US" b="1" dirty="0"/>
              <a:t>出版年份</a:t>
            </a:r>
            <a:r>
              <a:rPr lang="en-US" altLang="zh-CN" b="1" dirty="0"/>
              <a:t>:</a:t>
            </a:r>
            <a:r>
              <a:rPr lang="zh-CN" altLang="en-US" b="1" dirty="0"/>
              <a:t>起止页码</a:t>
            </a:r>
            <a:r>
              <a:rPr lang="en-US" altLang="zh-CN" b="1" dirty="0"/>
              <a:t>.</a:t>
            </a:r>
          </a:p>
        </p:txBody>
      </p:sp>
      <p:sp>
        <p:nvSpPr>
          <p:cNvPr id="7" name="矩形 6"/>
          <p:cNvSpPr/>
          <p:nvPr/>
        </p:nvSpPr>
        <p:spPr>
          <a:xfrm>
            <a:off x="632355" y="391302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b="1" dirty="0"/>
              <a:t>文献是</a:t>
            </a:r>
            <a:r>
              <a:rPr lang="zh-CN" altLang="en-US" b="1" dirty="0">
                <a:solidFill>
                  <a:srgbClr val="0000FF"/>
                </a:solidFill>
              </a:rPr>
              <a:t>学位论文</a:t>
            </a:r>
            <a:r>
              <a:rPr lang="zh-CN" altLang="en-US" b="1" dirty="0"/>
              <a:t>时，书写格式为：</a:t>
            </a:r>
            <a:br>
              <a:rPr lang="zh-CN" altLang="en-US" b="1" dirty="0"/>
            </a:br>
            <a:r>
              <a:rPr lang="en-US" altLang="zh-CN" b="1" dirty="0"/>
              <a:t>[</a:t>
            </a:r>
            <a:r>
              <a:rPr lang="zh-CN" altLang="en-US" b="1" dirty="0"/>
              <a:t>序号</a:t>
            </a:r>
            <a:r>
              <a:rPr lang="en-US" altLang="zh-CN" b="1" dirty="0"/>
              <a:t>] </a:t>
            </a:r>
            <a:r>
              <a:rPr lang="zh-CN" altLang="en-US" b="1" dirty="0"/>
              <a:t>作者</a:t>
            </a:r>
            <a:r>
              <a:rPr lang="en-US" altLang="zh-CN" b="1" dirty="0"/>
              <a:t>. </a:t>
            </a:r>
            <a:r>
              <a:rPr lang="zh-CN" altLang="en-US" b="1" dirty="0"/>
              <a:t>论文题目</a:t>
            </a:r>
            <a:r>
              <a:rPr lang="en-US" altLang="zh-CN" b="1" dirty="0"/>
              <a:t>[D]. </a:t>
            </a:r>
            <a:r>
              <a:rPr lang="zh-CN" altLang="en-US" b="1" dirty="0"/>
              <a:t>保存地</a:t>
            </a:r>
            <a:r>
              <a:rPr lang="en-US" altLang="zh-CN" b="1" dirty="0"/>
              <a:t>:</a:t>
            </a:r>
            <a:r>
              <a:rPr lang="zh-CN" altLang="en-US" b="1" dirty="0"/>
              <a:t>保存单位</a:t>
            </a:r>
            <a:r>
              <a:rPr lang="en-US" altLang="zh-CN" b="1" dirty="0"/>
              <a:t>, </a:t>
            </a:r>
            <a:r>
              <a:rPr lang="zh-CN" altLang="en-US" b="1" dirty="0"/>
              <a:t>年份</a:t>
            </a:r>
            <a:r>
              <a:rPr lang="en-US" altLang="zh-CN" b="1" dirty="0" smtClean="0"/>
              <a:t>.</a:t>
            </a:r>
            <a:endParaRPr lang="en-US" altLang="zh-CN" b="1" dirty="0"/>
          </a:p>
        </p:txBody>
      </p:sp>
      <p:sp>
        <p:nvSpPr>
          <p:cNvPr id="8" name="矩形 7"/>
          <p:cNvSpPr/>
          <p:nvPr/>
        </p:nvSpPr>
        <p:spPr>
          <a:xfrm>
            <a:off x="669951" y="5158539"/>
            <a:ext cx="6445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文献来自</a:t>
            </a:r>
            <a:r>
              <a:rPr lang="zh-CN" altLang="en-US" b="1" dirty="0">
                <a:solidFill>
                  <a:srgbClr val="0000FF"/>
                </a:solidFill>
              </a:rPr>
              <a:t>电子文献</a:t>
            </a:r>
            <a:r>
              <a:rPr lang="zh-CN" altLang="en-US" b="1" dirty="0"/>
              <a:t>时，书写格式为：</a:t>
            </a:r>
            <a:br>
              <a:rPr lang="zh-CN" altLang="en-US" b="1" dirty="0"/>
            </a:br>
            <a:r>
              <a:rPr lang="en-US" altLang="zh-CN" b="1" dirty="0"/>
              <a:t>[</a:t>
            </a:r>
            <a:r>
              <a:rPr lang="zh-CN" altLang="en-US" b="1" dirty="0"/>
              <a:t>序号</a:t>
            </a:r>
            <a:r>
              <a:rPr lang="en-US" altLang="zh-CN" b="1" dirty="0"/>
              <a:t>] </a:t>
            </a:r>
            <a:r>
              <a:rPr lang="zh-CN" altLang="en-US" b="1" dirty="0"/>
              <a:t>作者</a:t>
            </a:r>
            <a:r>
              <a:rPr lang="en-US" altLang="zh-CN" b="1" dirty="0"/>
              <a:t>. </a:t>
            </a:r>
            <a:r>
              <a:rPr lang="zh-CN" altLang="en-US" b="1" dirty="0"/>
              <a:t>文献题目</a:t>
            </a:r>
            <a:r>
              <a:rPr lang="en-US" altLang="zh-CN" b="1" dirty="0"/>
              <a:t>[</a:t>
            </a:r>
            <a:r>
              <a:rPr lang="zh-CN" altLang="en-US" b="1" dirty="0"/>
              <a:t>电子文献及载体类型标识</a:t>
            </a:r>
            <a:r>
              <a:rPr lang="en-US" altLang="zh-CN" b="1" dirty="0"/>
              <a:t>]. </a:t>
            </a:r>
            <a:r>
              <a:rPr lang="zh-CN" altLang="en-US" b="1" dirty="0"/>
              <a:t>电子文献的可获取地址</a:t>
            </a:r>
            <a:r>
              <a:rPr lang="en-US" altLang="zh-CN" b="1" dirty="0"/>
              <a:t>, </a:t>
            </a:r>
            <a:r>
              <a:rPr lang="zh-CN" altLang="en-US" b="1" dirty="0"/>
              <a:t>发表或更新日期</a:t>
            </a:r>
            <a:r>
              <a:rPr lang="en-US" altLang="zh-CN" b="1" dirty="0"/>
              <a:t>/</a:t>
            </a:r>
            <a:r>
              <a:rPr lang="zh-CN" altLang="en-US" b="1" dirty="0"/>
              <a:t>引用日期（可以只选择一项） </a:t>
            </a:r>
            <a:r>
              <a:rPr lang="en-US" altLang="zh-CN" b="1" dirty="0" smtClean="0"/>
              <a:t>.</a:t>
            </a:r>
            <a:endParaRPr lang="en-US" altLang="zh-CN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70694" y="832771"/>
            <a:ext cx="49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835383" y="2046594"/>
            <a:ext cx="49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814004" y="3443482"/>
            <a:ext cx="49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816782" y="4625245"/>
            <a:ext cx="49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733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等腰三角形 45"/>
          <p:cNvSpPr/>
          <p:nvPr/>
        </p:nvSpPr>
        <p:spPr>
          <a:xfrm rot="16200000" flipH="1">
            <a:off x="11208256" y="3856775"/>
            <a:ext cx="1166858" cy="895882"/>
          </a:xfrm>
          <a:prstGeom prst="triangle">
            <a:avLst/>
          </a:prstGeom>
          <a:solidFill>
            <a:schemeClr val="bg1"/>
          </a:solidFill>
          <a:ln>
            <a:solidFill>
              <a:srgbClr val="EF1D1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等腰三角形 44"/>
          <p:cNvSpPr/>
          <p:nvPr/>
        </p:nvSpPr>
        <p:spPr>
          <a:xfrm rot="5400000">
            <a:off x="-220340" y="718287"/>
            <a:ext cx="1166858" cy="898236"/>
          </a:xfrm>
          <a:prstGeom prst="triangle">
            <a:avLst/>
          </a:prstGeom>
          <a:solidFill>
            <a:schemeClr val="bg1"/>
          </a:solidFill>
          <a:ln>
            <a:solidFill>
              <a:srgbClr val="EF1D1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4547904" y="1318668"/>
            <a:ext cx="3096193" cy="2669132"/>
            <a:chOff x="4486990" y="1826668"/>
            <a:chExt cx="3096193" cy="2669132"/>
          </a:xfrm>
        </p:grpSpPr>
        <p:grpSp>
          <p:nvGrpSpPr>
            <p:cNvPr id="2" name="组合 1"/>
            <p:cNvGrpSpPr/>
            <p:nvPr/>
          </p:nvGrpSpPr>
          <p:grpSpPr>
            <a:xfrm>
              <a:off x="4486990" y="1826668"/>
              <a:ext cx="3096193" cy="2669132"/>
              <a:chOff x="4798312" y="816656"/>
              <a:chExt cx="1526289" cy="1315766"/>
            </a:xfrm>
          </p:grpSpPr>
          <p:sp>
            <p:nvSpPr>
              <p:cNvPr id="3" name="六边形 2"/>
              <p:cNvSpPr/>
              <p:nvPr/>
            </p:nvSpPr>
            <p:spPr>
              <a:xfrm>
                <a:off x="4950713" y="948036"/>
                <a:ext cx="1221488" cy="1053007"/>
              </a:xfrm>
              <a:prstGeom prst="hexagon">
                <a:avLst/>
              </a:prstGeom>
              <a:gradFill flip="none" rotWithShape="1">
                <a:gsLst>
                  <a:gs pos="100000">
                    <a:schemeClr val="bg2"/>
                  </a:gs>
                  <a:gs pos="34000">
                    <a:schemeClr val="bg1"/>
                  </a:gs>
                </a:gsLst>
                <a:lin ang="2700000" scaled="1"/>
                <a:tileRect/>
              </a:gradFill>
              <a:ln w="508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E3E1E1"/>
                    </a:gs>
                  </a:gsLst>
                  <a:lin ang="2700000" scaled="0"/>
                </a:gradFill>
              </a:ln>
              <a:effectLst>
                <a:outerShdw blurRad="165100" dist="50800" dir="2700000" algn="tl" rotWithShape="0">
                  <a:prstClr val="black">
                    <a:alpha val="4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六边形 3"/>
              <p:cNvSpPr/>
              <p:nvPr/>
            </p:nvSpPr>
            <p:spPr>
              <a:xfrm>
                <a:off x="4798312" y="816656"/>
                <a:ext cx="1526289" cy="1315766"/>
              </a:xfrm>
              <a:prstGeom prst="hexagon">
                <a:avLst/>
              </a:prstGeom>
              <a:noFill/>
              <a:ln w="38100">
                <a:solidFill>
                  <a:srgbClr val="EF1D1D"/>
                </a:solidFill>
              </a:ln>
              <a:effectLst>
                <a:innerShdw dist="127000" dir="13500000">
                  <a:prstClr val="black">
                    <a:alpha val="5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" name="文本框 4"/>
            <p:cNvSpPr txBox="1"/>
            <p:nvPr/>
          </p:nvSpPr>
          <p:spPr>
            <a:xfrm>
              <a:off x="5575103" y="2383064"/>
              <a:ext cx="91996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9600" dirty="0" smtClean="0">
                  <a:solidFill>
                    <a:srgbClr val="EF1D1D"/>
                  </a:solidFill>
                  <a:effectLst>
                    <a:innerShdw blurRad="114300" dist="139700" dir="13500000">
                      <a:prstClr val="black">
                        <a:alpha val="52000"/>
                      </a:prstClr>
                    </a:innerShdw>
                  </a:effectLst>
                  <a:latin typeface="MHeiSung HKS UltraBold" panose="00000900000000000000" pitchFamily="2" charset="-120"/>
                  <a:ea typeface="MHeiSung HKS UltraBold" panose="00000900000000000000" pitchFamily="2" charset="-120"/>
                </a:rPr>
                <a:t>四</a:t>
              </a:r>
              <a:endParaRPr lang="zh-CN" altLang="en-US" sz="9600" dirty="0">
                <a:solidFill>
                  <a:srgbClr val="EF1D1D"/>
                </a:solidFill>
                <a:effectLst>
                  <a:innerShdw blurRad="114300" dist="139700" dir="13500000">
                    <a:prstClr val="black">
                      <a:alpha val="52000"/>
                    </a:prstClr>
                  </a:innerShdw>
                </a:effectLst>
                <a:latin typeface="MHeiSung HKS UltraBold" panose="00000900000000000000" pitchFamily="2" charset="-120"/>
                <a:ea typeface="MHeiSung HKS UltraBold" panose="00000900000000000000" pitchFamily="2" charset="-120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7567796" y="3502383"/>
            <a:ext cx="3963989" cy="795173"/>
            <a:chOff x="7567796" y="3502383"/>
            <a:chExt cx="3963989" cy="795173"/>
          </a:xfrm>
        </p:grpSpPr>
        <p:cxnSp>
          <p:nvCxnSpPr>
            <p:cNvPr id="17" name="直接连接符 16"/>
            <p:cNvCxnSpPr>
              <a:endCxn id="43" idx="0"/>
            </p:cNvCxnSpPr>
            <p:nvPr/>
          </p:nvCxnSpPr>
          <p:spPr>
            <a:xfrm>
              <a:off x="8946534" y="4258046"/>
              <a:ext cx="2585251" cy="39510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椭圆 29"/>
            <p:cNvSpPr/>
            <p:nvPr/>
          </p:nvSpPr>
          <p:spPr>
            <a:xfrm>
              <a:off x="7567796" y="3502383"/>
              <a:ext cx="104417" cy="104417"/>
            </a:xfrm>
            <a:prstGeom prst="ellipse">
              <a:avLst/>
            </a:prstGeom>
            <a:solidFill>
              <a:srgbClr val="EF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5" name="直接连接符 34"/>
            <p:cNvCxnSpPr/>
            <p:nvPr/>
          </p:nvCxnSpPr>
          <p:spPr>
            <a:xfrm flipH="1" flipV="1">
              <a:off x="7644097" y="3581400"/>
              <a:ext cx="1302437" cy="676647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组合 37"/>
          <p:cNvGrpSpPr/>
          <p:nvPr/>
        </p:nvGrpSpPr>
        <p:grpSpPr>
          <a:xfrm flipH="1" flipV="1">
            <a:off x="621813" y="1167406"/>
            <a:ext cx="3992103" cy="783961"/>
            <a:chOff x="7567796" y="3502383"/>
            <a:chExt cx="3992103" cy="783961"/>
          </a:xfrm>
        </p:grpSpPr>
        <p:cxnSp>
          <p:nvCxnSpPr>
            <p:cNvPr id="39" name="直接连接符 38"/>
            <p:cNvCxnSpPr>
              <a:endCxn id="42" idx="0"/>
            </p:cNvCxnSpPr>
            <p:nvPr/>
          </p:nvCxnSpPr>
          <p:spPr>
            <a:xfrm>
              <a:off x="8946533" y="4258044"/>
              <a:ext cx="2613366" cy="28300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椭圆 39"/>
            <p:cNvSpPr/>
            <p:nvPr/>
          </p:nvSpPr>
          <p:spPr>
            <a:xfrm>
              <a:off x="7567796" y="3502383"/>
              <a:ext cx="104417" cy="104417"/>
            </a:xfrm>
            <a:prstGeom prst="ellipse">
              <a:avLst/>
            </a:prstGeom>
            <a:solidFill>
              <a:srgbClr val="EF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1" name="直接连接符 40"/>
            <p:cNvCxnSpPr/>
            <p:nvPr/>
          </p:nvCxnSpPr>
          <p:spPr>
            <a:xfrm flipH="1" flipV="1">
              <a:off x="7644097" y="3581400"/>
              <a:ext cx="1302437" cy="676647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等腰三角形 41"/>
          <p:cNvSpPr/>
          <p:nvPr/>
        </p:nvSpPr>
        <p:spPr>
          <a:xfrm rot="5400000">
            <a:off x="-113108" y="813485"/>
            <a:ext cx="762000" cy="707841"/>
          </a:xfrm>
          <a:prstGeom prst="triangle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等腰三角形 42"/>
          <p:cNvSpPr/>
          <p:nvPr/>
        </p:nvSpPr>
        <p:spPr>
          <a:xfrm rot="16200000" flipH="1">
            <a:off x="11504705" y="3943635"/>
            <a:ext cx="762000" cy="707841"/>
          </a:xfrm>
          <a:prstGeom prst="triangle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圆角矩形 46"/>
          <p:cNvSpPr/>
          <p:nvPr/>
        </p:nvSpPr>
        <p:spPr>
          <a:xfrm>
            <a:off x="4537615" y="4188195"/>
            <a:ext cx="2918441" cy="450852"/>
          </a:xfrm>
          <a:prstGeom prst="round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0">
                <a:srgbClr val="E3E1E1"/>
              </a:gs>
            </a:gsLst>
            <a:lin ang="2700000" scaled="0"/>
          </a:gradFill>
          <a:ln w="44450">
            <a:gradFill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0"/>
            </a:gradFill>
          </a:ln>
          <a:effectLst>
            <a:outerShdw blurRad="114300" dist="88900" dir="2700000" algn="tl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附   录</a:t>
            </a:r>
            <a:endParaRPr lang="zh-CN" altLang="en-US" sz="3200" b="1" dirty="0">
              <a:solidFill>
                <a:srgbClr val="EF1D1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等腰三角形 53"/>
          <p:cNvSpPr/>
          <p:nvPr/>
        </p:nvSpPr>
        <p:spPr>
          <a:xfrm rot="8521194">
            <a:off x="240122" y="6119816"/>
            <a:ext cx="535534" cy="411851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等腰三角形 54"/>
          <p:cNvSpPr/>
          <p:nvPr/>
        </p:nvSpPr>
        <p:spPr>
          <a:xfrm rot="3642808">
            <a:off x="797891" y="6478475"/>
            <a:ext cx="510612" cy="392685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等腰三角形 55"/>
          <p:cNvSpPr/>
          <p:nvPr/>
        </p:nvSpPr>
        <p:spPr>
          <a:xfrm rot="10800000">
            <a:off x="812207" y="5846982"/>
            <a:ext cx="796274" cy="61237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等腰三角形 56"/>
          <p:cNvSpPr/>
          <p:nvPr/>
        </p:nvSpPr>
        <p:spPr>
          <a:xfrm rot="3642808">
            <a:off x="11429036" y="340939"/>
            <a:ext cx="510612" cy="392685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等腰三角形 57"/>
          <p:cNvSpPr/>
          <p:nvPr/>
        </p:nvSpPr>
        <p:spPr>
          <a:xfrm rot="10800000">
            <a:off x="11443352" y="-290554"/>
            <a:ext cx="796274" cy="61237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等腰三角形 58"/>
          <p:cNvSpPr/>
          <p:nvPr/>
        </p:nvSpPr>
        <p:spPr>
          <a:xfrm rot="3642808">
            <a:off x="11820668" y="915718"/>
            <a:ext cx="676734" cy="52011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377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六边形 35"/>
          <p:cNvSpPr/>
          <p:nvPr/>
        </p:nvSpPr>
        <p:spPr>
          <a:xfrm>
            <a:off x="3551540" y="330498"/>
            <a:ext cx="829895" cy="610778"/>
          </a:xfrm>
          <a:prstGeom prst="hexagon">
            <a:avLst/>
          </a:prstGeom>
          <a:solidFill>
            <a:schemeClr val="bg1"/>
          </a:solidFill>
          <a:ln w="19050">
            <a:solidFill>
              <a:srgbClr val="F5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六边形 34"/>
          <p:cNvSpPr/>
          <p:nvPr/>
        </p:nvSpPr>
        <p:spPr>
          <a:xfrm>
            <a:off x="3308103" y="752588"/>
            <a:ext cx="688365" cy="506616"/>
          </a:xfrm>
          <a:prstGeom prst="hexagon">
            <a:avLst/>
          </a:prstGeom>
          <a:solidFill>
            <a:schemeClr val="bg1"/>
          </a:solidFill>
          <a:ln w="19050">
            <a:solidFill>
              <a:srgbClr val="F5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2792831" y="1833431"/>
            <a:ext cx="6228434" cy="3156099"/>
            <a:chOff x="5559603" y="3084963"/>
            <a:chExt cx="4556486" cy="2308882"/>
          </a:xfrm>
        </p:grpSpPr>
        <p:sp>
          <p:nvSpPr>
            <p:cNvPr id="3" name="六边形 2"/>
            <p:cNvSpPr/>
            <p:nvPr/>
          </p:nvSpPr>
          <p:spPr>
            <a:xfrm>
              <a:off x="7734364" y="5069448"/>
              <a:ext cx="2381725" cy="324397"/>
            </a:xfrm>
            <a:prstGeom prst="hexagon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六边形 4"/>
            <p:cNvSpPr/>
            <p:nvPr/>
          </p:nvSpPr>
          <p:spPr>
            <a:xfrm>
              <a:off x="6524333" y="4052489"/>
              <a:ext cx="2655499" cy="764274"/>
            </a:xfrm>
            <a:prstGeom prst="hexagon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六边形 5"/>
            <p:cNvSpPr/>
            <p:nvPr/>
          </p:nvSpPr>
          <p:spPr>
            <a:xfrm>
              <a:off x="5559603" y="3084963"/>
              <a:ext cx="2655498" cy="764274"/>
            </a:xfrm>
            <a:prstGeom prst="hexagon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5957455" y="4582098"/>
            <a:ext cx="330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附录标题用小三号黑体。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3065146" y="1879709"/>
            <a:ext cx="33099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对于一些不宜放在正文中的重要支撑材料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，可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编入毕业论文的附录中。</a:t>
            </a:r>
            <a:b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六边形 30"/>
          <p:cNvSpPr/>
          <p:nvPr/>
        </p:nvSpPr>
        <p:spPr>
          <a:xfrm>
            <a:off x="676738" y="0"/>
            <a:ext cx="688365" cy="506616"/>
          </a:xfrm>
          <a:prstGeom prst="hexagon">
            <a:avLst/>
          </a:prstGeom>
          <a:solidFill>
            <a:schemeClr val="bg1"/>
          </a:solidFill>
          <a:ln w="19050">
            <a:solidFill>
              <a:srgbClr val="F5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六边形 31"/>
          <p:cNvSpPr/>
          <p:nvPr/>
        </p:nvSpPr>
        <p:spPr>
          <a:xfrm>
            <a:off x="194780" y="236038"/>
            <a:ext cx="921138" cy="677930"/>
          </a:xfrm>
          <a:prstGeom prst="hexagon">
            <a:avLst/>
          </a:prstGeom>
          <a:solidFill>
            <a:srgbClr val="FF0000"/>
          </a:solidFill>
          <a:ln w="19050">
            <a:solidFill>
              <a:srgbClr val="F5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六边形 32"/>
          <p:cNvSpPr/>
          <p:nvPr/>
        </p:nvSpPr>
        <p:spPr>
          <a:xfrm>
            <a:off x="410615" y="789982"/>
            <a:ext cx="829895" cy="610778"/>
          </a:xfrm>
          <a:prstGeom prst="hexagon">
            <a:avLst/>
          </a:prstGeom>
          <a:solidFill>
            <a:schemeClr val="bg1"/>
          </a:solidFill>
          <a:ln w="19050">
            <a:solidFill>
              <a:srgbClr val="F5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886103" y="323019"/>
            <a:ext cx="2665437" cy="754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四、附录</a:t>
            </a:r>
            <a:endParaRPr lang="zh-CN" altLang="en-US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六边形 36"/>
          <p:cNvSpPr/>
          <p:nvPr/>
        </p:nvSpPr>
        <p:spPr>
          <a:xfrm>
            <a:off x="10886655" y="-69351"/>
            <a:ext cx="829895" cy="610778"/>
          </a:xfrm>
          <a:prstGeom prst="hexagon">
            <a:avLst/>
          </a:prstGeom>
          <a:solidFill>
            <a:schemeClr val="bg1"/>
          </a:solidFill>
          <a:ln w="19050">
            <a:solidFill>
              <a:srgbClr val="F5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六边形 37"/>
          <p:cNvSpPr/>
          <p:nvPr/>
        </p:nvSpPr>
        <p:spPr>
          <a:xfrm>
            <a:off x="11189288" y="963518"/>
            <a:ext cx="688365" cy="506616"/>
          </a:xfrm>
          <a:prstGeom prst="hexagon">
            <a:avLst/>
          </a:prstGeom>
          <a:solidFill>
            <a:schemeClr val="bg1"/>
          </a:solidFill>
          <a:ln w="19050">
            <a:solidFill>
              <a:srgbClr val="F5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六边形 38"/>
          <p:cNvSpPr/>
          <p:nvPr/>
        </p:nvSpPr>
        <p:spPr>
          <a:xfrm>
            <a:off x="11398883" y="202462"/>
            <a:ext cx="921138" cy="677930"/>
          </a:xfrm>
          <a:prstGeom prst="hexagon">
            <a:avLst/>
          </a:prstGeom>
          <a:solidFill>
            <a:srgbClr val="FF0000"/>
          </a:solidFill>
          <a:ln w="19050">
            <a:solidFill>
              <a:srgbClr val="F5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六边形 39"/>
          <p:cNvSpPr/>
          <p:nvPr/>
        </p:nvSpPr>
        <p:spPr>
          <a:xfrm>
            <a:off x="259744" y="1213378"/>
            <a:ext cx="509209" cy="374763"/>
          </a:xfrm>
          <a:prstGeom prst="hexagon">
            <a:avLst/>
          </a:prstGeom>
          <a:solidFill>
            <a:schemeClr val="bg1"/>
          </a:solidFill>
          <a:ln w="19050">
            <a:solidFill>
              <a:srgbClr val="F5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六边形 40"/>
          <p:cNvSpPr/>
          <p:nvPr/>
        </p:nvSpPr>
        <p:spPr>
          <a:xfrm>
            <a:off x="11313881" y="502649"/>
            <a:ext cx="537365" cy="395485"/>
          </a:xfrm>
          <a:prstGeom prst="hexagon">
            <a:avLst/>
          </a:prstGeom>
          <a:solidFill>
            <a:schemeClr val="bg1"/>
          </a:solidFill>
          <a:ln w="19050">
            <a:solidFill>
              <a:srgbClr val="F5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六边形 41"/>
          <p:cNvSpPr/>
          <p:nvPr/>
        </p:nvSpPr>
        <p:spPr>
          <a:xfrm>
            <a:off x="11658063" y="770928"/>
            <a:ext cx="688365" cy="506616"/>
          </a:xfrm>
          <a:prstGeom prst="hexagon">
            <a:avLst/>
          </a:prstGeom>
          <a:solidFill>
            <a:schemeClr val="bg1"/>
          </a:solidFill>
          <a:ln w="19050">
            <a:solidFill>
              <a:srgbClr val="F5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文本框 24"/>
          <p:cNvSpPr txBox="1"/>
          <p:nvPr/>
        </p:nvSpPr>
        <p:spPr>
          <a:xfrm>
            <a:off x="4423810" y="3230268"/>
            <a:ext cx="330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附录标题用小三号黑体。附录依次用大写字母“附录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、附录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、附录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C……”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表示。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423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等腰三角形 45"/>
          <p:cNvSpPr/>
          <p:nvPr/>
        </p:nvSpPr>
        <p:spPr>
          <a:xfrm rot="16200000" flipH="1">
            <a:off x="11208256" y="3856775"/>
            <a:ext cx="1166858" cy="895882"/>
          </a:xfrm>
          <a:prstGeom prst="triangle">
            <a:avLst/>
          </a:prstGeom>
          <a:solidFill>
            <a:schemeClr val="bg1"/>
          </a:solidFill>
          <a:ln>
            <a:solidFill>
              <a:srgbClr val="EF1D1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等腰三角形 44"/>
          <p:cNvSpPr/>
          <p:nvPr/>
        </p:nvSpPr>
        <p:spPr>
          <a:xfrm rot="5400000">
            <a:off x="-220340" y="718287"/>
            <a:ext cx="1166858" cy="898236"/>
          </a:xfrm>
          <a:prstGeom prst="triangle">
            <a:avLst/>
          </a:prstGeom>
          <a:solidFill>
            <a:schemeClr val="bg1"/>
          </a:solidFill>
          <a:ln>
            <a:solidFill>
              <a:srgbClr val="EF1D1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4547904" y="1318668"/>
            <a:ext cx="3096193" cy="2669132"/>
            <a:chOff x="4486990" y="1826668"/>
            <a:chExt cx="3096193" cy="2669132"/>
          </a:xfrm>
        </p:grpSpPr>
        <p:grpSp>
          <p:nvGrpSpPr>
            <p:cNvPr id="2" name="组合 1"/>
            <p:cNvGrpSpPr/>
            <p:nvPr/>
          </p:nvGrpSpPr>
          <p:grpSpPr>
            <a:xfrm>
              <a:off x="4486990" y="1826668"/>
              <a:ext cx="3096193" cy="2669132"/>
              <a:chOff x="4798312" y="816656"/>
              <a:chExt cx="1526289" cy="1315766"/>
            </a:xfrm>
          </p:grpSpPr>
          <p:sp>
            <p:nvSpPr>
              <p:cNvPr id="3" name="六边形 2"/>
              <p:cNvSpPr/>
              <p:nvPr/>
            </p:nvSpPr>
            <p:spPr>
              <a:xfrm>
                <a:off x="4950713" y="948036"/>
                <a:ext cx="1221488" cy="1053007"/>
              </a:xfrm>
              <a:prstGeom prst="hexagon">
                <a:avLst/>
              </a:prstGeom>
              <a:gradFill flip="none" rotWithShape="1">
                <a:gsLst>
                  <a:gs pos="100000">
                    <a:schemeClr val="bg2"/>
                  </a:gs>
                  <a:gs pos="34000">
                    <a:schemeClr val="bg1"/>
                  </a:gs>
                </a:gsLst>
                <a:lin ang="2700000" scaled="1"/>
                <a:tileRect/>
              </a:gradFill>
              <a:ln w="508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E3E1E1"/>
                    </a:gs>
                  </a:gsLst>
                  <a:lin ang="2700000" scaled="0"/>
                </a:gradFill>
              </a:ln>
              <a:effectLst>
                <a:outerShdw blurRad="165100" dist="50800" dir="2700000" algn="tl" rotWithShape="0">
                  <a:prstClr val="black">
                    <a:alpha val="4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六边形 3"/>
              <p:cNvSpPr/>
              <p:nvPr/>
            </p:nvSpPr>
            <p:spPr>
              <a:xfrm>
                <a:off x="4798312" y="816656"/>
                <a:ext cx="1526289" cy="1315766"/>
              </a:xfrm>
              <a:prstGeom prst="hexagon">
                <a:avLst/>
              </a:prstGeom>
              <a:noFill/>
              <a:ln w="38100">
                <a:solidFill>
                  <a:srgbClr val="EF1D1D"/>
                </a:solidFill>
              </a:ln>
              <a:effectLst>
                <a:innerShdw dist="127000" dir="13500000">
                  <a:prstClr val="black">
                    <a:alpha val="5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" name="文本框 4"/>
            <p:cNvSpPr txBox="1"/>
            <p:nvPr/>
          </p:nvSpPr>
          <p:spPr>
            <a:xfrm>
              <a:off x="5575103" y="2383064"/>
              <a:ext cx="91996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9600" dirty="0">
                  <a:solidFill>
                    <a:srgbClr val="EF1D1D"/>
                  </a:solidFill>
                  <a:effectLst>
                    <a:innerShdw blurRad="114300" dist="139700" dir="13500000">
                      <a:prstClr val="black">
                        <a:alpha val="52000"/>
                      </a:prstClr>
                    </a:innerShdw>
                  </a:effectLst>
                  <a:latin typeface="MHeiSung HKS UltraBold" panose="00000900000000000000" pitchFamily="2" charset="-120"/>
                  <a:ea typeface="MHeiSung HKS UltraBold" panose="00000900000000000000" pitchFamily="2" charset="-120"/>
                </a:rPr>
                <a:t>五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7567796" y="3502383"/>
            <a:ext cx="3963989" cy="795173"/>
            <a:chOff x="7567796" y="3502383"/>
            <a:chExt cx="3963989" cy="795173"/>
          </a:xfrm>
        </p:grpSpPr>
        <p:cxnSp>
          <p:nvCxnSpPr>
            <p:cNvPr id="17" name="直接连接符 16"/>
            <p:cNvCxnSpPr>
              <a:endCxn id="43" idx="0"/>
            </p:cNvCxnSpPr>
            <p:nvPr/>
          </p:nvCxnSpPr>
          <p:spPr>
            <a:xfrm>
              <a:off x="8946534" y="4258046"/>
              <a:ext cx="2585251" cy="39510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椭圆 29"/>
            <p:cNvSpPr/>
            <p:nvPr/>
          </p:nvSpPr>
          <p:spPr>
            <a:xfrm>
              <a:off x="7567796" y="3502383"/>
              <a:ext cx="104417" cy="104417"/>
            </a:xfrm>
            <a:prstGeom prst="ellipse">
              <a:avLst/>
            </a:prstGeom>
            <a:solidFill>
              <a:srgbClr val="EF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5" name="直接连接符 34"/>
            <p:cNvCxnSpPr/>
            <p:nvPr/>
          </p:nvCxnSpPr>
          <p:spPr>
            <a:xfrm flipH="1" flipV="1">
              <a:off x="7644097" y="3581400"/>
              <a:ext cx="1302437" cy="676647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组合 37"/>
          <p:cNvGrpSpPr/>
          <p:nvPr/>
        </p:nvGrpSpPr>
        <p:grpSpPr>
          <a:xfrm flipH="1" flipV="1">
            <a:off x="621813" y="1167406"/>
            <a:ext cx="3992103" cy="783961"/>
            <a:chOff x="7567796" y="3502383"/>
            <a:chExt cx="3992103" cy="783961"/>
          </a:xfrm>
        </p:grpSpPr>
        <p:cxnSp>
          <p:nvCxnSpPr>
            <p:cNvPr id="39" name="直接连接符 38"/>
            <p:cNvCxnSpPr>
              <a:endCxn id="42" idx="0"/>
            </p:cNvCxnSpPr>
            <p:nvPr/>
          </p:nvCxnSpPr>
          <p:spPr>
            <a:xfrm>
              <a:off x="8946533" y="4258044"/>
              <a:ext cx="2613366" cy="28300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椭圆 39"/>
            <p:cNvSpPr/>
            <p:nvPr/>
          </p:nvSpPr>
          <p:spPr>
            <a:xfrm>
              <a:off x="7567796" y="3502383"/>
              <a:ext cx="104417" cy="104417"/>
            </a:xfrm>
            <a:prstGeom prst="ellipse">
              <a:avLst/>
            </a:prstGeom>
            <a:solidFill>
              <a:srgbClr val="EF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1" name="直接连接符 40"/>
            <p:cNvCxnSpPr/>
            <p:nvPr/>
          </p:nvCxnSpPr>
          <p:spPr>
            <a:xfrm flipH="1" flipV="1">
              <a:off x="7644097" y="3581400"/>
              <a:ext cx="1302437" cy="676647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等腰三角形 41"/>
          <p:cNvSpPr/>
          <p:nvPr/>
        </p:nvSpPr>
        <p:spPr>
          <a:xfrm rot="5400000">
            <a:off x="-113108" y="813485"/>
            <a:ext cx="762000" cy="707841"/>
          </a:xfrm>
          <a:prstGeom prst="triangle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等腰三角形 42"/>
          <p:cNvSpPr/>
          <p:nvPr/>
        </p:nvSpPr>
        <p:spPr>
          <a:xfrm rot="16200000" flipH="1">
            <a:off x="11504705" y="3943635"/>
            <a:ext cx="762000" cy="707841"/>
          </a:xfrm>
          <a:prstGeom prst="triangle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圆角矩形 46"/>
          <p:cNvSpPr/>
          <p:nvPr/>
        </p:nvSpPr>
        <p:spPr>
          <a:xfrm>
            <a:off x="4537615" y="4188195"/>
            <a:ext cx="2918441" cy="450852"/>
          </a:xfrm>
          <a:prstGeom prst="round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0">
                <a:srgbClr val="E3E1E1"/>
              </a:gs>
            </a:gsLst>
            <a:lin ang="2700000" scaled="0"/>
          </a:gradFill>
          <a:ln w="44450">
            <a:gradFill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0"/>
            </a:gradFill>
          </a:ln>
          <a:effectLst>
            <a:outerShdw blurRad="114300" dist="88900" dir="2700000" algn="tl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其他说明</a:t>
            </a:r>
            <a:endParaRPr lang="zh-CN" altLang="en-US" sz="3200" b="1" dirty="0">
              <a:solidFill>
                <a:srgbClr val="EF1D1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等腰三角形 53"/>
          <p:cNvSpPr/>
          <p:nvPr/>
        </p:nvSpPr>
        <p:spPr>
          <a:xfrm rot="8521194">
            <a:off x="240122" y="6119816"/>
            <a:ext cx="535534" cy="411851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等腰三角形 54"/>
          <p:cNvSpPr/>
          <p:nvPr/>
        </p:nvSpPr>
        <p:spPr>
          <a:xfrm rot="3642808">
            <a:off x="797891" y="6478475"/>
            <a:ext cx="510612" cy="392685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等腰三角形 55"/>
          <p:cNvSpPr/>
          <p:nvPr/>
        </p:nvSpPr>
        <p:spPr>
          <a:xfrm rot="10800000">
            <a:off x="812207" y="5846982"/>
            <a:ext cx="796274" cy="61237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等腰三角形 56"/>
          <p:cNvSpPr/>
          <p:nvPr/>
        </p:nvSpPr>
        <p:spPr>
          <a:xfrm rot="3642808">
            <a:off x="11429036" y="340939"/>
            <a:ext cx="510612" cy="392685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等腰三角形 57"/>
          <p:cNvSpPr/>
          <p:nvPr/>
        </p:nvSpPr>
        <p:spPr>
          <a:xfrm rot="10800000">
            <a:off x="11443352" y="-290554"/>
            <a:ext cx="796274" cy="61237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等腰三角形 58"/>
          <p:cNvSpPr/>
          <p:nvPr/>
        </p:nvSpPr>
        <p:spPr>
          <a:xfrm rot="3642808">
            <a:off x="11820668" y="915718"/>
            <a:ext cx="676734" cy="52011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826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86140" y="992847"/>
            <a:ext cx="2872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页边距</a:t>
            </a:r>
            <a:r>
              <a:rPr lang="zh-CN" altLang="en-US" sz="2800" b="1" dirty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87762" y="2430907"/>
            <a:ext cx="5266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上边距和左边距应留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2.5cm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以上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间隙；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下边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距和右边距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应留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2cm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以上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间隙。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0250" y="59560"/>
            <a:ext cx="2585263" cy="646331"/>
          </a:xfrm>
          <a:prstGeom prst="rect">
            <a:avLst/>
          </a:prstGeom>
          <a:solidFill>
            <a:srgbClr val="EF1D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269443" y="90338"/>
            <a:ext cx="2646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五、其他说明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111920" y="59560"/>
            <a:ext cx="223840" cy="646331"/>
          </a:xfrm>
          <a:prstGeom prst="rect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六边形 17"/>
          <p:cNvSpPr/>
          <p:nvPr/>
        </p:nvSpPr>
        <p:spPr>
          <a:xfrm>
            <a:off x="9470878" y="2077632"/>
            <a:ext cx="1476665" cy="1272987"/>
          </a:xfrm>
          <a:prstGeom prst="hexagon">
            <a:avLst/>
          </a:prstGeom>
          <a:solidFill>
            <a:srgbClr val="EF1D1D"/>
          </a:soli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outerShdw blurRad="165100" dist="508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六边形 18"/>
          <p:cNvSpPr/>
          <p:nvPr/>
        </p:nvSpPr>
        <p:spPr>
          <a:xfrm>
            <a:off x="10062554" y="1975799"/>
            <a:ext cx="1055850" cy="910216"/>
          </a:xfrm>
          <a:prstGeom prst="hexagon">
            <a:avLst/>
          </a:prstGeom>
          <a:gradFill flip="none" rotWithShape="1">
            <a:gsLst>
              <a:gs pos="100000">
                <a:schemeClr val="bg2"/>
              </a:gs>
              <a:gs pos="34000">
                <a:schemeClr val="bg1"/>
              </a:gs>
            </a:gsLst>
            <a:lin ang="2700000" scaled="1"/>
            <a:tileRect/>
          </a:gra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outerShdw blurRad="165100" dist="508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六边形 19"/>
          <p:cNvSpPr/>
          <p:nvPr/>
        </p:nvSpPr>
        <p:spPr>
          <a:xfrm>
            <a:off x="11460127" y="2364927"/>
            <a:ext cx="892642" cy="769519"/>
          </a:xfrm>
          <a:prstGeom prst="hexagon">
            <a:avLst/>
          </a:prstGeom>
          <a:solidFill>
            <a:srgbClr val="EF1D1D"/>
          </a:soli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outerShdw blurRad="165100" dist="508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六边形 20"/>
          <p:cNvSpPr/>
          <p:nvPr/>
        </p:nvSpPr>
        <p:spPr>
          <a:xfrm>
            <a:off x="10211348" y="3549118"/>
            <a:ext cx="1171240" cy="1009690"/>
          </a:xfrm>
          <a:prstGeom prst="hexagon">
            <a:avLst/>
          </a:prstGeom>
          <a:solidFill>
            <a:srgbClr val="EF1D1D"/>
          </a:soli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innerShdw blurRad="203200" dist="114300" dir="13500000">
              <a:prstClr val="black">
                <a:alpha val="6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六边形 21"/>
          <p:cNvSpPr/>
          <p:nvPr/>
        </p:nvSpPr>
        <p:spPr>
          <a:xfrm>
            <a:off x="11118404" y="2869768"/>
            <a:ext cx="788044" cy="679349"/>
          </a:xfrm>
          <a:prstGeom prst="hexagon">
            <a:avLst/>
          </a:prstGeom>
          <a:gradFill flip="none" rotWithShape="1">
            <a:gsLst>
              <a:gs pos="100000">
                <a:schemeClr val="bg2"/>
              </a:gs>
              <a:gs pos="34000">
                <a:schemeClr val="bg1"/>
              </a:gs>
            </a:gsLst>
            <a:lin ang="2700000" scaled="1"/>
            <a:tileRect/>
          </a:gra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outerShdw blurRad="165100" dist="508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六边形 22"/>
          <p:cNvSpPr/>
          <p:nvPr/>
        </p:nvSpPr>
        <p:spPr>
          <a:xfrm>
            <a:off x="11512426" y="3396079"/>
            <a:ext cx="892642" cy="769519"/>
          </a:xfrm>
          <a:prstGeom prst="hexagon">
            <a:avLst/>
          </a:prstGeom>
          <a:solidFill>
            <a:srgbClr val="FF4B4B"/>
          </a:soli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outerShdw blurRad="165100" dist="508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六边形 23"/>
          <p:cNvSpPr/>
          <p:nvPr/>
        </p:nvSpPr>
        <p:spPr>
          <a:xfrm>
            <a:off x="10402946" y="3726362"/>
            <a:ext cx="788044" cy="679349"/>
          </a:xfrm>
          <a:prstGeom prst="hexagon">
            <a:avLst/>
          </a:prstGeom>
          <a:gradFill flip="none" rotWithShape="1">
            <a:gsLst>
              <a:gs pos="100000">
                <a:schemeClr val="bg2"/>
              </a:gs>
              <a:gs pos="34000">
                <a:schemeClr val="bg1"/>
              </a:gs>
            </a:gsLst>
            <a:lin ang="2700000" scaled="1"/>
            <a:tileRect/>
          </a:gra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outerShdw blurRad="165100" dist="508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 rot="997383">
            <a:off x="-420914" y="6158281"/>
            <a:ext cx="4905828" cy="420914"/>
          </a:xfrm>
          <a:prstGeom prst="rect">
            <a:avLst/>
          </a:prstGeom>
          <a:gradFill>
            <a:gsLst>
              <a:gs pos="100000">
                <a:srgbClr val="EF1D1D"/>
              </a:gs>
              <a:gs pos="0">
                <a:srgbClr val="FF4B4B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 rot="20850165">
            <a:off x="5190590" y="5810955"/>
            <a:ext cx="9660504" cy="420914"/>
          </a:xfrm>
          <a:prstGeom prst="rect">
            <a:avLst/>
          </a:prstGeom>
          <a:gradFill>
            <a:gsLst>
              <a:gs pos="18000">
                <a:srgbClr val="EF1D1D"/>
              </a:gs>
              <a:gs pos="100000">
                <a:srgbClr val="FF4B4B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746" y="966304"/>
            <a:ext cx="3521222" cy="4269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5886450" y="1419225"/>
            <a:ext cx="3257550" cy="556574"/>
          </a:xfrm>
          <a:prstGeom prst="rect">
            <a:avLst/>
          </a:prstGeom>
          <a:noFill/>
          <a:ln w="190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343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86140" y="992847"/>
            <a:ext cx="2872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印刷</a:t>
            </a:r>
            <a:endParaRPr lang="zh-CN" altLang="en-US" sz="2800" b="1" dirty="0">
              <a:solidFill>
                <a:srgbClr val="EF1D1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02290" y="1968306"/>
            <a:ext cx="82295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封面使用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160g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白色双胶纸，内页均为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A4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规格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80g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双胶纸。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0250" y="59560"/>
            <a:ext cx="2585263" cy="646331"/>
          </a:xfrm>
          <a:prstGeom prst="rect">
            <a:avLst/>
          </a:prstGeom>
          <a:solidFill>
            <a:srgbClr val="EF1D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269443" y="90338"/>
            <a:ext cx="2646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五、其他说明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111920" y="59560"/>
            <a:ext cx="223840" cy="646331"/>
          </a:xfrm>
          <a:prstGeom prst="rect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六边形 17"/>
          <p:cNvSpPr/>
          <p:nvPr/>
        </p:nvSpPr>
        <p:spPr>
          <a:xfrm>
            <a:off x="9470878" y="2077632"/>
            <a:ext cx="1476665" cy="1272987"/>
          </a:xfrm>
          <a:prstGeom prst="hexagon">
            <a:avLst/>
          </a:prstGeom>
          <a:solidFill>
            <a:srgbClr val="EF1D1D"/>
          </a:soli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outerShdw blurRad="165100" dist="508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六边形 18"/>
          <p:cNvSpPr/>
          <p:nvPr/>
        </p:nvSpPr>
        <p:spPr>
          <a:xfrm>
            <a:off x="10062554" y="1975799"/>
            <a:ext cx="1055850" cy="910216"/>
          </a:xfrm>
          <a:prstGeom prst="hexagon">
            <a:avLst/>
          </a:prstGeom>
          <a:gradFill flip="none" rotWithShape="1">
            <a:gsLst>
              <a:gs pos="100000">
                <a:schemeClr val="bg2"/>
              </a:gs>
              <a:gs pos="34000">
                <a:schemeClr val="bg1"/>
              </a:gs>
            </a:gsLst>
            <a:lin ang="2700000" scaled="1"/>
            <a:tileRect/>
          </a:gra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outerShdw blurRad="165100" dist="508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六边形 19"/>
          <p:cNvSpPr/>
          <p:nvPr/>
        </p:nvSpPr>
        <p:spPr>
          <a:xfrm>
            <a:off x="11460127" y="2364927"/>
            <a:ext cx="892642" cy="769519"/>
          </a:xfrm>
          <a:prstGeom prst="hexagon">
            <a:avLst/>
          </a:prstGeom>
          <a:solidFill>
            <a:srgbClr val="EF1D1D"/>
          </a:soli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outerShdw blurRad="165100" dist="508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六边形 20"/>
          <p:cNvSpPr/>
          <p:nvPr/>
        </p:nvSpPr>
        <p:spPr>
          <a:xfrm>
            <a:off x="10211348" y="3549118"/>
            <a:ext cx="1171240" cy="1009690"/>
          </a:xfrm>
          <a:prstGeom prst="hexagon">
            <a:avLst/>
          </a:prstGeom>
          <a:solidFill>
            <a:srgbClr val="EF1D1D"/>
          </a:soli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innerShdw blurRad="203200" dist="114300" dir="13500000">
              <a:prstClr val="black">
                <a:alpha val="6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六边形 21"/>
          <p:cNvSpPr/>
          <p:nvPr/>
        </p:nvSpPr>
        <p:spPr>
          <a:xfrm>
            <a:off x="11118404" y="2869768"/>
            <a:ext cx="788044" cy="679349"/>
          </a:xfrm>
          <a:prstGeom prst="hexagon">
            <a:avLst/>
          </a:prstGeom>
          <a:gradFill flip="none" rotWithShape="1">
            <a:gsLst>
              <a:gs pos="100000">
                <a:schemeClr val="bg2"/>
              </a:gs>
              <a:gs pos="34000">
                <a:schemeClr val="bg1"/>
              </a:gs>
            </a:gsLst>
            <a:lin ang="2700000" scaled="1"/>
            <a:tileRect/>
          </a:gra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outerShdw blurRad="165100" dist="508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六边形 22"/>
          <p:cNvSpPr/>
          <p:nvPr/>
        </p:nvSpPr>
        <p:spPr>
          <a:xfrm>
            <a:off x="11512426" y="3396079"/>
            <a:ext cx="892642" cy="769519"/>
          </a:xfrm>
          <a:prstGeom prst="hexagon">
            <a:avLst/>
          </a:prstGeom>
          <a:solidFill>
            <a:srgbClr val="FF4B4B"/>
          </a:soli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outerShdw blurRad="165100" dist="508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六边形 23"/>
          <p:cNvSpPr/>
          <p:nvPr/>
        </p:nvSpPr>
        <p:spPr>
          <a:xfrm>
            <a:off x="10402946" y="3726362"/>
            <a:ext cx="788044" cy="679349"/>
          </a:xfrm>
          <a:prstGeom prst="hexagon">
            <a:avLst/>
          </a:prstGeom>
          <a:gradFill flip="none" rotWithShape="1">
            <a:gsLst>
              <a:gs pos="100000">
                <a:schemeClr val="bg2"/>
              </a:gs>
              <a:gs pos="34000">
                <a:schemeClr val="bg1"/>
              </a:gs>
            </a:gsLst>
            <a:lin ang="2700000" scaled="1"/>
            <a:tileRect/>
          </a:gra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outerShdw blurRad="165100" dist="508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 rot="997383">
            <a:off x="-420914" y="6158281"/>
            <a:ext cx="4905828" cy="420914"/>
          </a:xfrm>
          <a:prstGeom prst="rect">
            <a:avLst/>
          </a:prstGeom>
          <a:gradFill>
            <a:gsLst>
              <a:gs pos="100000">
                <a:srgbClr val="EF1D1D"/>
              </a:gs>
              <a:gs pos="0">
                <a:srgbClr val="FF4B4B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 rot="20850165">
            <a:off x="5190590" y="5810955"/>
            <a:ext cx="9660504" cy="420914"/>
          </a:xfrm>
          <a:prstGeom prst="rect">
            <a:avLst/>
          </a:prstGeom>
          <a:gradFill>
            <a:gsLst>
              <a:gs pos="18000">
                <a:srgbClr val="EF1D1D"/>
              </a:gs>
              <a:gs pos="100000">
                <a:srgbClr val="FF4B4B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4"/>
          <p:cNvSpPr txBox="1"/>
          <p:nvPr/>
        </p:nvSpPr>
        <p:spPr>
          <a:xfrm>
            <a:off x="1341120" y="2995119"/>
            <a:ext cx="81297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双面打印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，按照模板的排版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，打印出来是封面单独一页，其他均为双面。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805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 rot="19456895">
            <a:off x="5338861" y="4547448"/>
            <a:ext cx="7796790" cy="590844"/>
          </a:xfrm>
          <a:prstGeom prst="rect">
            <a:avLst/>
          </a:prstGeom>
          <a:solidFill>
            <a:srgbClr val="EF1D1D"/>
          </a:solidFill>
          <a:ln>
            <a:noFill/>
          </a:ln>
          <a:effectLst>
            <a:outerShdw blurRad="63500" dist="101600" dir="2700000" algn="tl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 rot="784292">
            <a:off x="-266347" y="5322102"/>
            <a:ext cx="12628166" cy="590844"/>
          </a:xfrm>
          <a:prstGeom prst="rect">
            <a:avLst/>
          </a:prstGeom>
          <a:solidFill>
            <a:srgbClr val="EF1D1D"/>
          </a:solidFill>
          <a:ln>
            <a:noFill/>
          </a:ln>
          <a:effectLst>
            <a:outerShdw blurRad="63500" dist="101600" dir="2700000" algn="tl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7315763" y="1776415"/>
            <a:ext cx="1549879" cy="1336102"/>
            <a:chOff x="2712102" y="2920130"/>
            <a:chExt cx="1549879" cy="1336102"/>
          </a:xfrm>
        </p:grpSpPr>
        <p:sp>
          <p:nvSpPr>
            <p:cNvPr id="5" name="六边形 4"/>
            <p:cNvSpPr/>
            <p:nvPr/>
          </p:nvSpPr>
          <p:spPr>
            <a:xfrm>
              <a:off x="2712102" y="2920130"/>
              <a:ext cx="1549879" cy="1336102"/>
            </a:xfrm>
            <a:prstGeom prst="hexagon">
              <a:avLst/>
            </a:prstGeom>
            <a:gradFill flip="none" rotWithShape="1">
              <a:gsLst>
                <a:gs pos="73000">
                  <a:schemeClr val="bg1"/>
                </a:gs>
                <a:gs pos="9000">
                  <a:srgbClr val="E3E1E1"/>
                </a:gs>
              </a:gsLst>
              <a:lin ang="2700000" scaled="1"/>
              <a:tileRect/>
            </a:gradFill>
            <a:ln w="508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E3E1E1"/>
                  </a:gs>
                </a:gsLst>
                <a:lin ang="2700000" scaled="0"/>
              </a:gradFill>
            </a:ln>
            <a:effectLst>
              <a:outerShdw blurRad="165100" dist="50800" dir="2700000" algn="tl" rotWithShape="0">
                <a:prstClr val="black">
                  <a:alpha val="4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3052851" y="3250638"/>
              <a:ext cx="55064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800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谢</a:t>
              </a:r>
              <a:endParaRPr lang="zh-CN" altLang="en-US" sz="4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5" name="六边形 14"/>
          <p:cNvSpPr/>
          <p:nvPr/>
        </p:nvSpPr>
        <p:spPr>
          <a:xfrm>
            <a:off x="4778109" y="1071900"/>
            <a:ext cx="2243175" cy="1933771"/>
          </a:xfrm>
          <a:prstGeom prst="hexagon">
            <a:avLst/>
          </a:prstGeom>
          <a:gradFill flip="none" rotWithShape="1">
            <a:gsLst>
              <a:gs pos="73000">
                <a:schemeClr val="bg1"/>
              </a:gs>
              <a:gs pos="9000">
                <a:srgbClr val="E3E1E1"/>
              </a:gs>
            </a:gsLst>
            <a:lin ang="2700000" scaled="1"/>
            <a:tileRect/>
          </a:gradFill>
          <a:ln w="508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E3E1E1"/>
                </a:gs>
              </a:gsLst>
              <a:lin ang="2700000" scaled="0"/>
            </a:gradFill>
          </a:ln>
          <a:effectLst>
            <a:outerShdw blurRad="165100" dist="508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5040500" y="1530954"/>
            <a:ext cx="1997818" cy="1015663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 smtClean="0">
                <a:solidFill>
                  <a:srgbClr val="FF4B4B"/>
                </a:solidFill>
                <a:effectLst>
                  <a:innerShdw blurRad="114300" dist="127000" dir="13500000">
                    <a:prstClr val="black">
                      <a:alpha val="48000"/>
                    </a:prstClr>
                  </a:innerShdw>
                </a:effectLst>
                <a:latin typeface="MHeiSung HKS UltraBold" panose="00000900000000000000" pitchFamily="2" charset="-120"/>
                <a:ea typeface="MHeiSung HKS UltraBold" panose="00000900000000000000" pitchFamily="2" charset="-120"/>
              </a:rPr>
              <a:t>END</a:t>
            </a:r>
            <a:endParaRPr lang="zh-CN" altLang="en-US" sz="6000" dirty="0">
              <a:solidFill>
                <a:srgbClr val="FF4B4B"/>
              </a:solidFill>
              <a:effectLst>
                <a:innerShdw blurRad="114300" dist="127000" dir="13500000">
                  <a:prstClr val="black">
                    <a:alpha val="48000"/>
                  </a:prstClr>
                </a:innerShdw>
              </a:effectLst>
              <a:latin typeface="MHeiSung HKS UltraBold" panose="00000900000000000000" pitchFamily="2" charset="-120"/>
              <a:ea typeface="MHeiSung HKS UltraBold" panose="00000900000000000000" pitchFamily="2" charset="-12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2933752" y="1776415"/>
            <a:ext cx="1549879" cy="1336102"/>
            <a:chOff x="2712102" y="2920130"/>
            <a:chExt cx="1549879" cy="1336102"/>
          </a:xfrm>
        </p:grpSpPr>
        <p:sp>
          <p:nvSpPr>
            <p:cNvPr id="22" name="六边形 21"/>
            <p:cNvSpPr/>
            <p:nvPr/>
          </p:nvSpPr>
          <p:spPr>
            <a:xfrm>
              <a:off x="2712102" y="2920130"/>
              <a:ext cx="1549879" cy="1336102"/>
            </a:xfrm>
            <a:prstGeom prst="hexagon">
              <a:avLst/>
            </a:prstGeom>
            <a:gradFill flip="none" rotWithShape="1">
              <a:gsLst>
                <a:gs pos="73000">
                  <a:schemeClr val="bg1"/>
                </a:gs>
                <a:gs pos="9000">
                  <a:srgbClr val="E3E1E1"/>
                </a:gs>
              </a:gsLst>
              <a:lin ang="2700000" scaled="1"/>
              <a:tileRect/>
            </a:gradFill>
            <a:ln w="508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E3E1E1"/>
                  </a:gs>
                </a:gsLst>
                <a:lin ang="2700000" scaled="0"/>
              </a:gradFill>
            </a:ln>
            <a:effectLst>
              <a:outerShdw blurRad="165100" dist="50800" dir="2700000" algn="tl" rotWithShape="0">
                <a:prstClr val="black">
                  <a:alpha val="4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3052851" y="3250638"/>
              <a:ext cx="55064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800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谢</a:t>
              </a:r>
              <a:endParaRPr lang="zh-CN" altLang="en-US" sz="4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744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 rot="1916940">
            <a:off x="1441462" y="5256724"/>
            <a:ext cx="1986323" cy="590844"/>
          </a:xfrm>
          <a:prstGeom prst="rect">
            <a:avLst/>
          </a:prstGeom>
          <a:solidFill>
            <a:srgbClr val="C40E0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 rot="18793440">
            <a:off x="-829422" y="5849522"/>
            <a:ext cx="3429978" cy="638593"/>
          </a:xfrm>
          <a:custGeom>
            <a:avLst/>
            <a:gdLst>
              <a:gd name="connsiteX0" fmla="*/ 0 w 3354465"/>
              <a:gd name="connsiteY0" fmla="*/ 0 h 590844"/>
              <a:gd name="connsiteX1" fmla="*/ 3354465 w 3354465"/>
              <a:gd name="connsiteY1" fmla="*/ 0 h 590844"/>
              <a:gd name="connsiteX2" fmla="*/ 3354465 w 3354465"/>
              <a:gd name="connsiteY2" fmla="*/ 590844 h 590844"/>
              <a:gd name="connsiteX3" fmla="*/ 0 w 3354465"/>
              <a:gd name="connsiteY3" fmla="*/ 590844 h 590844"/>
              <a:gd name="connsiteX4" fmla="*/ 0 w 3354465"/>
              <a:gd name="connsiteY4" fmla="*/ 0 h 590844"/>
              <a:gd name="connsiteX0" fmla="*/ 0 w 3354465"/>
              <a:gd name="connsiteY0" fmla="*/ 47749 h 638593"/>
              <a:gd name="connsiteX1" fmla="*/ 3335730 w 3354465"/>
              <a:gd name="connsiteY1" fmla="*/ 0 h 638593"/>
              <a:gd name="connsiteX2" fmla="*/ 3354465 w 3354465"/>
              <a:gd name="connsiteY2" fmla="*/ 638593 h 638593"/>
              <a:gd name="connsiteX3" fmla="*/ 0 w 3354465"/>
              <a:gd name="connsiteY3" fmla="*/ 638593 h 638593"/>
              <a:gd name="connsiteX4" fmla="*/ 0 w 3354465"/>
              <a:gd name="connsiteY4" fmla="*/ 47749 h 638593"/>
              <a:gd name="connsiteX0" fmla="*/ 0 w 3429978"/>
              <a:gd name="connsiteY0" fmla="*/ 47749 h 638593"/>
              <a:gd name="connsiteX1" fmla="*/ 3335730 w 3429978"/>
              <a:gd name="connsiteY1" fmla="*/ 0 h 638593"/>
              <a:gd name="connsiteX2" fmla="*/ 3429978 w 3429978"/>
              <a:gd name="connsiteY2" fmla="*/ 593766 h 638593"/>
              <a:gd name="connsiteX3" fmla="*/ 0 w 3429978"/>
              <a:gd name="connsiteY3" fmla="*/ 638593 h 638593"/>
              <a:gd name="connsiteX4" fmla="*/ 0 w 3429978"/>
              <a:gd name="connsiteY4" fmla="*/ 47749 h 638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978" h="638593">
                <a:moveTo>
                  <a:pt x="0" y="47749"/>
                </a:moveTo>
                <a:lnTo>
                  <a:pt x="3335730" y="0"/>
                </a:lnTo>
                <a:lnTo>
                  <a:pt x="3429978" y="593766"/>
                </a:lnTo>
                <a:lnTo>
                  <a:pt x="0" y="638593"/>
                </a:lnTo>
                <a:lnTo>
                  <a:pt x="0" y="47749"/>
                </a:lnTo>
                <a:close/>
              </a:path>
            </a:pathLst>
          </a:custGeom>
          <a:solidFill>
            <a:srgbClr val="EF1D1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 rot="21144589">
            <a:off x="3025288" y="5022124"/>
            <a:ext cx="10871386" cy="590844"/>
          </a:xfrm>
          <a:custGeom>
            <a:avLst/>
            <a:gdLst>
              <a:gd name="connsiteX0" fmla="*/ 0 w 10871386"/>
              <a:gd name="connsiteY0" fmla="*/ 0 h 590844"/>
              <a:gd name="connsiteX1" fmla="*/ 10871386 w 10871386"/>
              <a:gd name="connsiteY1" fmla="*/ 0 h 590844"/>
              <a:gd name="connsiteX2" fmla="*/ 10871386 w 10871386"/>
              <a:gd name="connsiteY2" fmla="*/ 590844 h 590844"/>
              <a:gd name="connsiteX3" fmla="*/ 0 w 10871386"/>
              <a:gd name="connsiteY3" fmla="*/ 590844 h 590844"/>
              <a:gd name="connsiteX4" fmla="*/ 0 w 10871386"/>
              <a:gd name="connsiteY4" fmla="*/ 0 h 590844"/>
              <a:gd name="connsiteX0" fmla="*/ 237297 w 10871386"/>
              <a:gd name="connsiteY0" fmla="*/ 22012 h 590844"/>
              <a:gd name="connsiteX1" fmla="*/ 10871386 w 10871386"/>
              <a:gd name="connsiteY1" fmla="*/ 0 h 590844"/>
              <a:gd name="connsiteX2" fmla="*/ 10871386 w 10871386"/>
              <a:gd name="connsiteY2" fmla="*/ 590844 h 590844"/>
              <a:gd name="connsiteX3" fmla="*/ 0 w 10871386"/>
              <a:gd name="connsiteY3" fmla="*/ 590844 h 590844"/>
              <a:gd name="connsiteX4" fmla="*/ 237297 w 10871386"/>
              <a:gd name="connsiteY4" fmla="*/ 22012 h 59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71386" h="590844">
                <a:moveTo>
                  <a:pt x="237297" y="22012"/>
                </a:moveTo>
                <a:lnTo>
                  <a:pt x="10871386" y="0"/>
                </a:lnTo>
                <a:lnTo>
                  <a:pt x="10871386" y="590844"/>
                </a:lnTo>
                <a:lnTo>
                  <a:pt x="0" y="590844"/>
                </a:lnTo>
                <a:lnTo>
                  <a:pt x="237297" y="22012"/>
                </a:lnTo>
                <a:close/>
              </a:path>
            </a:pathLst>
          </a:custGeom>
          <a:solidFill>
            <a:srgbClr val="EF1D1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787858" y="1553784"/>
            <a:ext cx="2776443" cy="1569660"/>
          </a:xfrm>
          <a:prstGeom prst="rect">
            <a:avLst/>
          </a:prstGeom>
          <a:noFill/>
          <a:effectLst>
            <a:innerShdw blurRad="38100" dist="114300" dir="13500000">
              <a:prstClr val="black">
                <a:alpha val="39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rgbClr val="EF1D1D"/>
                </a:solidFill>
                <a:effectLst>
                  <a:innerShdw blurRad="25400" dist="88900" dir="13500000">
                    <a:prstClr val="black">
                      <a:alpha val="56000"/>
                    </a:prstClr>
                  </a:inn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毕业论文组成部分</a:t>
            </a:r>
            <a:endParaRPr lang="zh-CN" altLang="en-US" sz="4800" b="1" dirty="0">
              <a:solidFill>
                <a:srgbClr val="EF1D1D"/>
              </a:solidFill>
              <a:effectLst>
                <a:innerShdw blurRad="25400" dist="88900" dir="13500000">
                  <a:prstClr val="black">
                    <a:alpha val="56000"/>
                  </a:prstClr>
                </a:inn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287091" y="112853"/>
            <a:ext cx="1221488" cy="1053007"/>
            <a:chOff x="4798312" y="816656"/>
            <a:chExt cx="1526289" cy="1315766"/>
          </a:xfrm>
        </p:grpSpPr>
        <p:sp>
          <p:nvSpPr>
            <p:cNvPr id="12" name="六边形 11"/>
            <p:cNvSpPr/>
            <p:nvPr/>
          </p:nvSpPr>
          <p:spPr>
            <a:xfrm>
              <a:off x="4950713" y="948036"/>
              <a:ext cx="1221488" cy="1053007"/>
            </a:xfrm>
            <a:prstGeom prst="hexagon">
              <a:avLst/>
            </a:prstGeom>
            <a:gradFill flip="none" rotWithShape="1">
              <a:gsLst>
                <a:gs pos="100000">
                  <a:schemeClr val="bg2"/>
                </a:gs>
                <a:gs pos="34000">
                  <a:schemeClr val="bg1"/>
                </a:gs>
              </a:gsLst>
              <a:lin ang="2700000" scaled="1"/>
              <a:tileRect/>
            </a:gradFill>
            <a:ln w="508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E3E1E1"/>
                  </a:gs>
                </a:gsLst>
                <a:lin ang="2700000" scaled="0"/>
              </a:gradFill>
            </a:ln>
            <a:effectLst>
              <a:outerShdw blurRad="165100" dist="50800" dir="2700000" algn="tl" rotWithShape="0">
                <a:prstClr val="black">
                  <a:alpha val="4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六边形 12"/>
            <p:cNvSpPr/>
            <p:nvPr/>
          </p:nvSpPr>
          <p:spPr>
            <a:xfrm>
              <a:off x="4798312" y="816656"/>
              <a:ext cx="1526289" cy="1315766"/>
            </a:xfrm>
            <a:prstGeom prst="hexagon">
              <a:avLst/>
            </a:prstGeom>
            <a:noFill/>
            <a:ln w="38100">
              <a:solidFill>
                <a:srgbClr val="EF1D1D"/>
              </a:solidFill>
            </a:ln>
            <a:effectLst>
              <a:innerShdw dist="127000" dir="135000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569870" y="1470879"/>
            <a:ext cx="1221488" cy="1053007"/>
            <a:chOff x="4798312" y="816656"/>
            <a:chExt cx="1526289" cy="1315766"/>
          </a:xfrm>
        </p:grpSpPr>
        <p:sp>
          <p:nvSpPr>
            <p:cNvPr id="16" name="六边形 15"/>
            <p:cNvSpPr/>
            <p:nvPr/>
          </p:nvSpPr>
          <p:spPr>
            <a:xfrm>
              <a:off x="4950713" y="948036"/>
              <a:ext cx="1221488" cy="1053007"/>
            </a:xfrm>
            <a:prstGeom prst="hexagon">
              <a:avLst/>
            </a:prstGeom>
            <a:gradFill flip="none" rotWithShape="1">
              <a:gsLst>
                <a:gs pos="100000">
                  <a:schemeClr val="bg2"/>
                </a:gs>
                <a:gs pos="34000">
                  <a:schemeClr val="bg1"/>
                </a:gs>
              </a:gsLst>
              <a:lin ang="2700000" scaled="1"/>
              <a:tileRect/>
            </a:gradFill>
            <a:ln w="508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E3E1E1"/>
                  </a:gs>
                </a:gsLst>
                <a:lin ang="2700000" scaled="0"/>
              </a:gradFill>
            </a:ln>
            <a:effectLst>
              <a:outerShdw blurRad="165100" dist="50800" dir="2700000" algn="tl" rotWithShape="0">
                <a:prstClr val="black">
                  <a:alpha val="4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六边形 16"/>
            <p:cNvSpPr/>
            <p:nvPr/>
          </p:nvSpPr>
          <p:spPr>
            <a:xfrm>
              <a:off x="4798312" y="816656"/>
              <a:ext cx="1526289" cy="1315766"/>
            </a:xfrm>
            <a:prstGeom prst="hexagon">
              <a:avLst/>
            </a:prstGeom>
            <a:noFill/>
            <a:ln w="38100">
              <a:solidFill>
                <a:srgbClr val="EF1D1D"/>
              </a:solidFill>
            </a:ln>
            <a:effectLst>
              <a:innerShdw dist="127000" dir="135000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421586" y="2739917"/>
            <a:ext cx="1221488" cy="1053007"/>
            <a:chOff x="4798312" y="816656"/>
            <a:chExt cx="1526289" cy="1315766"/>
          </a:xfrm>
        </p:grpSpPr>
        <p:sp>
          <p:nvSpPr>
            <p:cNvPr id="19" name="六边形 18"/>
            <p:cNvSpPr/>
            <p:nvPr/>
          </p:nvSpPr>
          <p:spPr>
            <a:xfrm>
              <a:off x="4950713" y="948036"/>
              <a:ext cx="1221488" cy="1053007"/>
            </a:xfrm>
            <a:prstGeom prst="hexagon">
              <a:avLst/>
            </a:prstGeom>
            <a:gradFill flip="none" rotWithShape="1">
              <a:gsLst>
                <a:gs pos="100000">
                  <a:schemeClr val="bg2"/>
                </a:gs>
                <a:gs pos="34000">
                  <a:schemeClr val="bg1"/>
                </a:gs>
              </a:gsLst>
              <a:lin ang="2700000" scaled="1"/>
              <a:tileRect/>
            </a:gradFill>
            <a:ln w="508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E3E1E1"/>
                  </a:gs>
                </a:gsLst>
                <a:lin ang="2700000" scaled="0"/>
              </a:gradFill>
            </a:ln>
            <a:effectLst>
              <a:outerShdw blurRad="165100" dist="50800" dir="2700000" algn="tl" rotWithShape="0">
                <a:prstClr val="black">
                  <a:alpha val="4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六边形 19"/>
            <p:cNvSpPr/>
            <p:nvPr/>
          </p:nvSpPr>
          <p:spPr>
            <a:xfrm>
              <a:off x="4798312" y="816656"/>
              <a:ext cx="1526289" cy="1315766"/>
            </a:xfrm>
            <a:prstGeom prst="hexagon">
              <a:avLst/>
            </a:prstGeom>
            <a:noFill/>
            <a:ln w="38100">
              <a:solidFill>
                <a:srgbClr val="EF1D1D"/>
              </a:solidFill>
            </a:ln>
            <a:effectLst>
              <a:innerShdw dist="127000" dir="135000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5716366" y="203872"/>
            <a:ext cx="362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 smtClean="0">
                <a:solidFill>
                  <a:srgbClr val="EF1D1D"/>
                </a:solidFill>
                <a:effectLst>
                  <a:innerShdw blurRad="114300" dist="139700" dir="13500000">
                    <a:prstClr val="black">
                      <a:alpha val="52000"/>
                    </a:prstClr>
                  </a:innerShdw>
                </a:effectLst>
                <a:latin typeface="MHeiSung HKS UltraBold" panose="00000900000000000000" pitchFamily="2" charset="-120"/>
                <a:ea typeface="MHeiSung HKS UltraBold" panose="00000900000000000000" pitchFamily="2" charset="-120"/>
              </a:rPr>
              <a:t>1</a:t>
            </a:r>
            <a:endParaRPr lang="zh-CN" altLang="en-US" sz="4800" dirty="0">
              <a:solidFill>
                <a:srgbClr val="EF1D1D"/>
              </a:solidFill>
              <a:effectLst>
                <a:innerShdw blurRad="114300" dist="139700" dir="13500000">
                  <a:prstClr val="black">
                    <a:alpha val="52000"/>
                  </a:prstClr>
                </a:innerShdw>
              </a:effectLst>
              <a:latin typeface="MHeiSung HKS UltraBold" panose="00000900000000000000" pitchFamily="2" charset="-120"/>
              <a:ea typeface="MHeiSung HKS UltraBold" panose="00000900000000000000" pitchFamily="2" charset="-12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999145" y="1558333"/>
            <a:ext cx="362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rgbClr val="EF1D1D"/>
                </a:solidFill>
                <a:effectLst>
                  <a:innerShdw blurRad="114300" dist="139700" dir="13500000">
                    <a:prstClr val="black">
                      <a:alpha val="52000"/>
                    </a:prstClr>
                  </a:innerShdw>
                </a:effectLst>
                <a:latin typeface="MHeiSung HKS UltraBold" panose="00000900000000000000" pitchFamily="2" charset="-120"/>
                <a:ea typeface="MHeiSung HKS UltraBold" panose="00000900000000000000" pitchFamily="2" charset="-120"/>
              </a:rPr>
              <a:t>2</a:t>
            </a:r>
            <a:endParaRPr lang="zh-CN" altLang="en-US" sz="4800" dirty="0">
              <a:solidFill>
                <a:srgbClr val="EF1D1D"/>
              </a:solidFill>
              <a:effectLst>
                <a:innerShdw blurRad="114300" dist="139700" dir="13500000">
                  <a:prstClr val="black">
                    <a:alpha val="52000"/>
                  </a:prstClr>
                </a:innerShdw>
              </a:effectLst>
              <a:latin typeface="MHeiSung HKS UltraBold" panose="00000900000000000000" pitchFamily="2" charset="-120"/>
              <a:ea typeface="MHeiSung HKS UltraBold" panose="00000900000000000000" pitchFamily="2" charset="-12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850861" y="2845059"/>
            <a:ext cx="362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rgbClr val="EF1D1D"/>
                </a:solidFill>
                <a:effectLst>
                  <a:innerShdw blurRad="114300" dist="139700" dir="13500000">
                    <a:prstClr val="black">
                      <a:alpha val="52000"/>
                    </a:prstClr>
                  </a:innerShdw>
                </a:effectLst>
                <a:latin typeface="MHeiSung HKS UltraBold" panose="00000900000000000000" pitchFamily="2" charset="-120"/>
                <a:ea typeface="MHeiSung HKS UltraBold" panose="00000900000000000000" pitchFamily="2" charset="-120"/>
              </a:rPr>
              <a:t>3</a:t>
            </a:r>
            <a:endParaRPr lang="zh-CN" altLang="en-US" sz="4800" dirty="0">
              <a:solidFill>
                <a:srgbClr val="EF1D1D"/>
              </a:solidFill>
              <a:effectLst>
                <a:innerShdw blurRad="114300" dist="139700" dir="13500000">
                  <a:prstClr val="black">
                    <a:alpha val="52000"/>
                  </a:prstClr>
                </a:innerShdw>
              </a:effectLst>
              <a:latin typeface="MHeiSung HKS UltraBold" panose="00000900000000000000" pitchFamily="2" charset="-120"/>
              <a:ea typeface="MHeiSung HKS UltraBold" panose="00000900000000000000" pitchFamily="2" charset="-120"/>
            </a:endParaRPr>
          </a:p>
        </p:txBody>
      </p:sp>
      <p:cxnSp>
        <p:nvCxnSpPr>
          <p:cNvPr id="25" name="直接连接符 24"/>
          <p:cNvCxnSpPr/>
          <p:nvPr/>
        </p:nvCxnSpPr>
        <p:spPr>
          <a:xfrm flipH="1">
            <a:off x="550575" y="5797926"/>
            <a:ext cx="1352938" cy="1352939"/>
          </a:xfrm>
          <a:prstGeom prst="line">
            <a:avLst/>
          </a:prstGeom>
          <a:ln w="38100">
            <a:solidFill>
              <a:srgbClr val="EF1D1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1903513" y="5793581"/>
            <a:ext cx="1103670" cy="816769"/>
          </a:xfrm>
          <a:prstGeom prst="line">
            <a:avLst/>
          </a:prstGeom>
          <a:ln w="38100">
            <a:solidFill>
              <a:srgbClr val="EF1D1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V="1">
            <a:off x="3007183" y="5317546"/>
            <a:ext cx="9318167" cy="1284221"/>
          </a:xfrm>
          <a:prstGeom prst="line">
            <a:avLst/>
          </a:prstGeom>
          <a:ln w="38100">
            <a:solidFill>
              <a:srgbClr val="EF1D1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7262254" y="296204"/>
            <a:ext cx="3448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前置部分</a:t>
            </a:r>
            <a:endParaRPr lang="zh-CN" altLang="en-US" sz="3600" b="1" dirty="0">
              <a:solidFill>
                <a:srgbClr val="EF1D1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736956" y="1674216"/>
            <a:ext cx="3448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正文</a:t>
            </a:r>
            <a:endParaRPr lang="zh-CN" altLang="en-US" sz="3600" b="1" dirty="0">
              <a:solidFill>
                <a:srgbClr val="EF1D1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7262254" y="2931124"/>
            <a:ext cx="3448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参考文献</a:t>
            </a:r>
            <a:endParaRPr lang="zh-CN" altLang="en-US" sz="3600" b="1" dirty="0">
              <a:solidFill>
                <a:srgbClr val="EF1D1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4629373" y="4073417"/>
            <a:ext cx="1221488" cy="1053007"/>
            <a:chOff x="4798312" y="816656"/>
            <a:chExt cx="1526289" cy="1315766"/>
          </a:xfrm>
        </p:grpSpPr>
        <p:sp>
          <p:nvSpPr>
            <p:cNvPr id="30" name="六边形 29"/>
            <p:cNvSpPr/>
            <p:nvPr/>
          </p:nvSpPr>
          <p:spPr>
            <a:xfrm>
              <a:off x="4950713" y="948036"/>
              <a:ext cx="1221488" cy="1053007"/>
            </a:xfrm>
            <a:prstGeom prst="hexagon">
              <a:avLst/>
            </a:prstGeom>
            <a:gradFill flip="none" rotWithShape="1">
              <a:gsLst>
                <a:gs pos="100000">
                  <a:schemeClr val="bg2"/>
                </a:gs>
                <a:gs pos="34000">
                  <a:schemeClr val="bg1"/>
                </a:gs>
              </a:gsLst>
              <a:lin ang="2700000" scaled="1"/>
              <a:tileRect/>
            </a:gradFill>
            <a:ln w="508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E3E1E1"/>
                  </a:gs>
                </a:gsLst>
                <a:lin ang="2700000" scaled="0"/>
              </a:gradFill>
            </a:ln>
            <a:effectLst>
              <a:outerShdw blurRad="165100" dist="50800" dir="2700000" algn="tl" rotWithShape="0">
                <a:prstClr val="black">
                  <a:alpha val="4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六边形 30"/>
            <p:cNvSpPr/>
            <p:nvPr/>
          </p:nvSpPr>
          <p:spPr>
            <a:xfrm>
              <a:off x="4798312" y="816656"/>
              <a:ext cx="1526289" cy="1315766"/>
            </a:xfrm>
            <a:prstGeom prst="hexagon">
              <a:avLst/>
            </a:prstGeom>
            <a:noFill/>
            <a:ln w="38100">
              <a:solidFill>
                <a:srgbClr val="EF1D1D"/>
              </a:solidFill>
            </a:ln>
            <a:effectLst>
              <a:innerShdw dist="127000" dir="13500000">
                <a:prstClr val="black">
                  <a:alpha val="5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2" name="文本框 22"/>
          <p:cNvSpPr txBox="1"/>
          <p:nvPr/>
        </p:nvSpPr>
        <p:spPr>
          <a:xfrm>
            <a:off x="5058648" y="4178559"/>
            <a:ext cx="362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 smtClean="0">
                <a:solidFill>
                  <a:srgbClr val="EF1D1D"/>
                </a:solidFill>
                <a:effectLst>
                  <a:innerShdw blurRad="114300" dist="139700" dir="13500000">
                    <a:prstClr val="black">
                      <a:alpha val="52000"/>
                    </a:prstClr>
                  </a:innerShdw>
                </a:effectLst>
                <a:latin typeface="MHeiSung HKS UltraBold" panose="00000900000000000000" pitchFamily="2" charset="-120"/>
                <a:ea typeface="MHeiSung HKS UltraBold" panose="00000900000000000000" pitchFamily="2" charset="-120"/>
              </a:rPr>
              <a:t>4</a:t>
            </a:r>
            <a:endParaRPr lang="zh-CN" altLang="en-US" sz="4800" dirty="0">
              <a:solidFill>
                <a:srgbClr val="EF1D1D"/>
              </a:solidFill>
              <a:effectLst>
                <a:innerShdw blurRad="114300" dist="139700" dir="13500000">
                  <a:prstClr val="black">
                    <a:alpha val="52000"/>
                  </a:prstClr>
                </a:innerShdw>
              </a:effectLst>
              <a:latin typeface="MHeiSung HKS UltraBold" panose="00000900000000000000" pitchFamily="2" charset="-120"/>
              <a:ea typeface="MHeiSung HKS UltraBold" panose="00000900000000000000" pitchFamily="2" charset="-120"/>
            </a:endParaRPr>
          </a:p>
        </p:txBody>
      </p:sp>
      <p:sp>
        <p:nvSpPr>
          <p:cNvPr id="33" name="文本框 35"/>
          <p:cNvSpPr txBox="1"/>
          <p:nvPr/>
        </p:nvSpPr>
        <p:spPr>
          <a:xfrm>
            <a:off x="6470041" y="4264624"/>
            <a:ext cx="3448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附录</a:t>
            </a:r>
            <a:endParaRPr lang="zh-CN" altLang="en-US" sz="3600" b="1" dirty="0">
              <a:solidFill>
                <a:srgbClr val="EF1D1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395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等腰三角形 45"/>
          <p:cNvSpPr/>
          <p:nvPr/>
        </p:nvSpPr>
        <p:spPr>
          <a:xfrm rot="16200000" flipH="1">
            <a:off x="11208256" y="3856775"/>
            <a:ext cx="1166858" cy="895882"/>
          </a:xfrm>
          <a:prstGeom prst="triangle">
            <a:avLst/>
          </a:prstGeom>
          <a:solidFill>
            <a:schemeClr val="bg1"/>
          </a:solidFill>
          <a:ln>
            <a:solidFill>
              <a:srgbClr val="EF1D1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等腰三角形 44"/>
          <p:cNvSpPr/>
          <p:nvPr/>
        </p:nvSpPr>
        <p:spPr>
          <a:xfrm rot="5400000">
            <a:off x="-220340" y="718287"/>
            <a:ext cx="1166858" cy="898236"/>
          </a:xfrm>
          <a:prstGeom prst="triangle">
            <a:avLst/>
          </a:prstGeom>
          <a:solidFill>
            <a:schemeClr val="bg1"/>
          </a:solidFill>
          <a:ln>
            <a:solidFill>
              <a:srgbClr val="EF1D1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4547904" y="1318668"/>
            <a:ext cx="3096193" cy="2669132"/>
            <a:chOff x="4486990" y="1826668"/>
            <a:chExt cx="3096193" cy="2669132"/>
          </a:xfrm>
        </p:grpSpPr>
        <p:grpSp>
          <p:nvGrpSpPr>
            <p:cNvPr id="2" name="组合 1"/>
            <p:cNvGrpSpPr/>
            <p:nvPr/>
          </p:nvGrpSpPr>
          <p:grpSpPr>
            <a:xfrm>
              <a:off x="4486990" y="1826668"/>
              <a:ext cx="3096193" cy="2669132"/>
              <a:chOff x="4798312" y="816656"/>
              <a:chExt cx="1526289" cy="1315766"/>
            </a:xfrm>
          </p:grpSpPr>
          <p:sp>
            <p:nvSpPr>
              <p:cNvPr id="3" name="六边形 2"/>
              <p:cNvSpPr/>
              <p:nvPr/>
            </p:nvSpPr>
            <p:spPr>
              <a:xfrm>
                <a:off x="4950713" y="948036"/>
                <a:ext cx="1221488" cy="1053007"/>
              </a:xfrm>
              <a:prstGeom prst="hexagon">
                <a:avLst/>
              </a:prstGeom>
              <a:gradFill flip="none" rotWithShape="1">
                <a:gsLst>
                  <a:gs pos="100000">
                    <a:schemeClr val="bg2"/>
                  </a:gs>
                  <a:gs pos="34000">
                    <a:schemeClr val="bg1"/>
                  </a:gs>
                </a:gsLst>
                <a:lin ang="2700000" scaled="1"/>
                <a:tileRect/>
              </a:gradFill>
              <a:ln w="50800">
                <a:gradFill>
                  <a:gsLst>
                    <a:gs pos="100000">
                      <a:schemeClr val="accent1">
                        <a:lumMod val="5000"/>
                        <a:lumOff val="95000"/>
                      </a:schemeClr>
                    </a:gs>
                    <a:gs pos="0">
                      <a:srgbClr val="E3E1E1"/>
                    </a:gs>
                  </a:gsLst>
                  <a:lin ang="2700000" scaled="0"/>
                </a:gradFill>
              </a:ln>
              <a:effectLst>
                <a:outerShdw blurRad="165100" dist="165100" dir="2700000" algn="tl" rotWithShape="0">
                  <a:prstClr val="black">
                    <a:alpha val="4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六边形 3"/>
              <p:cNvSpPr/>
              <p:nvPr/>
            </p:nvSpPr>
            <p:spPr>
              <a:xfrm>
                <a:off x="4798312" y="816656"/>
                <a:ext cx="1526289" cy="1315766"/>
              </a:xfrm>
              <a:prstGeom prst="hexagon">
                <a:avLst/>
              </a:prstGeom>
              <a:noFill/>
              <a:ln w="38100">
                <a:solidFill>
                  <a:srgbClr val="EF1D1D"/>
                </a:solidFill>
              </a:ln>
              <a:effectLst>
                <a:innerShdw dist="127000" dir="13500000">
                  <a:prstClr val="black">
                    <a:alpha val="5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" name="文本框 4"/>
            <p:cNvSpPr txBox="1"/>
            <p:nvPr/>
          </p:nvSpPr>
          <p:spPr>
            <a:xfrm>
              <a:off x="5575103" y="2528365"/>
              <a:ext cx="91996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9600" dirty="0" smtClean="0">
                  <a:solidFill>
                    <a:srgbClr val="EF1D1D"/>
                  </a:solidFill>
                  <a:effectLst>
                    <a:innerShdw blurRad="114300" dist="139700" dir="13500000">
                      <a:prstClr val="black">
                        <a:alpha val="52000"/>
                      </a:prstClr>
                    </a:innerShdw>
                  </a:effectLst>
                  <a:latin typeface="MHeiSung HKS UltraBold" panose="00000900000000000000" pitchFamily="2" charset="-120"/>
                  <a:ea typeface="MHeiSung HKS UltraBold" panose="00000900000000000000" pitchFamily="2" charset="-120"/>
                </a:rPr>
                <a:t>一</a:t>
              </a:r>
              <a:endParaRPr lang="zh-CN" altLang="en-US" sz="9600" dirty="0">
                <a:solidFill>
                  <a:srgbClr val="EF1D1D"/>
                </a:solidFill>
                <a:effectLst>
                  <a:innerShdw blurRad="114300" dist="139700" dir="13500000">
                    <a:prstClr val="black">
                      <a:alpha val="52000"/>
                    </a:prstClr>
                  </a:innerShdw>
                </a:effectLst>
                <a:latin typeface="MHeiSung HKS UltraBold" panose="00000900000000000000" pitchFamily="2" charset="-120"/>
                <a:ea typeface="MHeiSung HKS UltraBold" panose="00000900000000000000" pitchFamily="2" charset="-120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7567796" y="3502383"/>
            <a:ext cx="3963989" cy="795173"/>
            <a:chOff x="7567796" y="3502383"/>
            <a:chExt cx="3963989" cy="795173"/>
          </a:xfrm>
        </p:grpSpPr>
        <p:cxnSp>
          <p:nvCxnSpPr>
            <p:cNvPr id="17" name="直接连接符 16"/>
            <p:cNvCxnSpPr>
              <a:endCxn id="43" idx="0"/>
            </p:cNvCxnSpPr>
            <p:nvPr/>
          </p:nvCxnSpPr>
          <p:spPr>
            <a:xfrm>
              <a:off x="8946534" y="4258046"/>
              <a:ext cx="2585251" cy="39510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椭圆 29"/>
            <p:cNvSpPr/>
            <p:nvPr/>
          </p:nvSpPr>
          <p:spPr>
            <a:xfrm>
              <a:off x="7567796" y="3502383"/>
              <a:ext cx="104417" cy="104417"/>
            </a:xfrm>
            <a:prstGeom prst="ellipse">
              <a:avLst/>
            </a:prstGeom>
            <a:solidFill>
              <a:srgbClr val="EF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5" name="直接连接符 34"/>
            <p:cNvCxnSpPr/>
            <p:nvPr/>
          </p:nvCxnSpPr>
          <p:spPr>
            <a:xfrm flipH="1" flipV="1">
              <a:off x="7644097" y="3581400"/>
              <a:ext cx="1302437" cy="676647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组合 37"/>
          <p:cNvGrpSpPr/>
          <p:nvPr/>
        </p:nvGrpSpPr>
        <p:grpSpPr>
          <a:xfrm flipH="1" flipV="1">
            <a:off x="621813" y="1167406"/>
            <a:ext cx="3992103" cy="783961"/>
            <a:chOff x="7567796" y="3502383"/>
            <a:chExt cx="3992103" cy="783961"/>
          </a:xfrm>
        </p:grpSpPr>
        <p:cxnSp>
          <p:nvCxnSpPr>
            <p:cNvPr id="39" name="直接连接符 38"/>
            <p:cNvCxnSpPr>
              <a:endCxn id="42" idx="0"/>
            </p:cNvCxnSpPr>
            <p:nvPr/>
          </p:nvCxnSpPr>
          <p:spPr>
            <a:xfrm>
              <a:off x="8946533" y="4258044"/>
              <a:ext cx="2613366" cy="28300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椭圆 39"/>
            <p:cNvSpPr/>
            <p:nvPr/>
          </p:nvSpPr>
          <p:spPr>
            <a:xfrm>
              <a:off x="7567796" y="3502383"/>
              <a:ext cx="104417" cy="104417"/>
            </a:xfrm>
            <a:prstGeom prst="ellipse">
              <a:avLst/>
            </a:prstGeom>
            <a:solidFill>
              <a:srgbClr val="EF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1" name="直接连接符 40"/>
            <p:cNvCxnSpPr/>
            <p:nvPr/>
          </p:nvCxnSpPr>
          <p:spPr>
            <a:xfrm flipH="1" flipV="1">
              <a:off x="7644097" y="3581400"/>
              <a:ext cx="1302437" cy="676647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等腰三角形 41"/>
          <p:cNvSpPr/>
          <p:nvPr/>
        </p:nvSpPr>
        <p:spPr>
          <a:xfrm rot="5400000">
            <a:off x="-113108" y="813485"/>
            <a:ext cx="762000" cy="707841"/>
          </a:xfrm>
          <a:prstGeom prst="triangle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等腰三角形 42"/>
          <p:cNvSpPr/>
          <p:nvPr/>
        </p:nvSpPr>
        <p:spPr>
          <a:xfrm rot="16200000" flipH="1">
            <a:off x="11504705" y="3943635"/>
            <a:ext cx="762000" cy="707841"/>
          </a:xfrm>
          <a:prstGeom prst="triangle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圆角矩形 46"/>
          <p:cNvSpPr/>
          <p:nvPr/>
        </p:nvSpPr>
        <p:spPr>
          <a:xfrm>
            <a:off x="4537615" y="4188195"/>
            <a:ext cx="2918441" cy="450852"/>
          </a:xfrm>
          <a:prstGeom prst="round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0">
                <a:srgbClr val="E3E1E1"/>
              </a:gs>
            </a:gsLst>
            <a:lin ang="2700000" scaled="0"/>
          </a:gradFill>
          <a:ln w="44450">
            <a:gradFill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0"/>
            </a:gradFill>
          </a:ln>
          <a:effectLst>
            <a:outerShdw blurRad="114300" dist="88900" dir="2700000" algn="tl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前置部分</a:t>
            </a:r>
            <a:endParaRPr lang="zh-CN" altLang="en-US" sz="3200" b="1" dirty="0">
              <a:solidFill>
                <a:srgbClr val="EF1D1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等腰三角形 53"/>
          <p:cNvSpPr/>
          <p:nvPr/>
        </p:nvSpPr>
        <p:spPr>
          <a:xfrm rot="8521194">
            <a:off x="240122" y="6119816"/>
            <a:ext cx="535534" cy="411851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等腰三角形 54"/>
          <p:cNvSpPr/>
          <p:nvPr/>
        </p:nvSpPr>
        <p:spPr>
          <a:xfrm rot="3642808">
            <a:off x="797891" y="6478475"/>
            <a:ext cx="510612" cy="392685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等腰三角形 55"/>
          <p:cNvSpPr/>
          <p:nvPr/>
        </p:nvSpPr>
        <p:spPr>
          <a:xfrm rot="10800000">
            <a:off x="812207" y="5846982"/>
            <a:ext cx="796274" cy="61237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等腰三角形 56"/>
          <p:cNvSpPr/>
          <p:nvPr/>
        </p:nvSpPr>
        <p:spPr>
          <a:xfrm rot="3642808">
            <a:off x="11429036" y="340939"/>
            <a:ext cx="510612" cy="392685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等腰三角形 57"/>
          <p:cNvSpPr/>
          <p:nvPr/>
        </p:nvSpPr>
        <p:spPr>
          <a:xfrm rot="10800000">
            <a:off x="11443352" y="-290554"/>
            <a:ext cx="796274" cy="61237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等腰三角形 58"/>
          <p:cNvSpPr/>
          <p:nvPr/>
        </p:nvSpPr>
        <p:spPr>
          <a:xfrm rot="3642808">
            <a:off x="11820668" y="915718"/>
            <a:ext cx="676734" cy="52011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24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0250" y="59560"/>
            <a:ext cx="2585263" cy="646331"/>
          </a:xfrm>
          <a:prstGeom prst="rect">
            <a:avLst/>
          </a:prstGeom>
          <a:solidFill>
            <a:srgbClr val="EF1D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3" name="矩形 2"/>
          <p:cNvSpPr/>
          <p:nvPr/>
        </p:nvSpPr>
        <p:spPr>
          <a:xfrm>
            <a:off x="-133350" y="6690888"/>
            <a:ext cx="12325350" cy="167112"/>
          </a:xfrm>
          <a:prstGeom prst="rect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3943195" y="884543"/>
            <a:ext cx="419307" cy="419307"/>
          </a:xfrm>
          <a:prstGeom prst="ellipse">
            <a:avLst/>
          </a:prstGeom>
          <a:gradFill>
            <a:gsLst>
              <a:gs pos="70000">
                <a:schemeClr val="bg2"/>
              </a:gs>
              <a:gs pos="0">
                <a:schemeClr val="bg1"/>
              </a:gs>
            </a:gsLst>
            <a:lin ang="2700000" scaled="0"/>
          </a:gradFill>
          <a:ln w="3492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2"/>
                </a:gs>
              </a:gsLst>
              <a:lin ang="2700000" scaled="0"/>
            </a:gradFill>
          </a:ln>
          <a:effectLst>
            <a:outerShdw blurRad="139700" dist="50800" dir="2700000" algn="tl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3791182" y="732530"/>
            <a:ext cx="723332" cy="723332"/>
          </a:xfrm>
          <a:prstGeom prst="roundRect">
            <a:avLst/>
          </a:prstGeom>
          <a:noFill/>
          <a:ln w="28575">
            <a:solidFill>
              <a:srgbClr val="EF1D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3943270" y="3157144"/>
            <a:ext cx="419307" cy="419307"/>
          </a:xfrm>
          <a:prstGeom prst="ellipse">
            <a:avLst/>
          </a:prstGeom>
          <a:gradFill>
            <a:gsLst>
              <a:gs pos="70000">
                <a:schemeClr val="bg2"/>
              </a:gs>
              <a:gs pos="0">
                <a:schemeClr val="bg1"/>
              </a:gs>
            </a:gsLst>
            <a:lin ang="2700000" scaled="0"/>
          </a:gradFill>
          <a:ln w="3492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2"/>
                </a:gs>
              </a:gsLst>
              <a:lin ang="2700000" scaled="0"/>
            </a:gradFill>
          </a:ln>
          <a:effectLst>
            <a:outerShdw blurRad="139700" dist="50800" dir="2700000" algn="tl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3791257" y="3005131"/>
            <a:ext cx="723332" cy="723332"/>
          </a:xfrm>
          <a:prstGeom prst="roundRect">
            <a:avLst/>
          </a:prstGeom>
          <a:noFill/>
          <a:ln w="28575">
            <a:solidFill>
              <a:srgbClr val="EF1D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3943270" y="1995138"/>
            <a:ext cx="419307" cy="419307"/>
          </a:xfrm>
          <a:prstGeom prst="ellipse">
            <a:avLst/>
          </a:prstGeom>
          <a:gradFill>
            <a:gsLst>
              <a:gs pos="70000">
                <a:schemeClr val="bg2"/>
              </a:gs>
              <a:gs pos="0">
                <a:schemeClr val="bg1"/>
              </a:gs>
            </a:gsLst>
            <a:lin ang="2700000" scaled="0"/>
          </a:gradFill>
          <a:ln w="3492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2"/>
                </a:gs>
              </a:gsLst>
              <a:lin ang="2700000" scaled="0"/>
            </a:gradFill>
          </a:ln>
          <a:effectLst>
            <a:outerShdw blurRad="139700" dist="50800" dir="2700000" algn="tl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圆角矩形 24"/>
          <p:cNvSpPr/>
          <p:nvPr/>
        </p:nvSpPr>
        <p:spPr>
          <a:xfrm>
            <a:off x="3791257" y="1843125"/>
            <a:ext cx="723332" cy="723332"/>
          </a:xfrm>
          <a:prstGeom prst="roundRect">
            <a:avLst/>
          </a:prstGeom>
          <a:noFill/>
          <a:ln w="28575">
            <a:solidFill>
              <a:srgbClr val="EF1D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3924295" y="4330566"/>
            <a:ext cx="419307" cy="419307"/>
          </a:xfrm>
          <a:prstGeom prst="ellipse">
            <a:avLst/>
          </a:prstGeom>
          <a:gradFill>
            <a:gsLst>
              <a:gs pos="70000">
                <a:schemeClr val="bg2"/>
              </a:gs>
              <a:gs pos="0">
                <a:schemeClr val="bg1"/>
              </a:gs>
            </a:gsLst>
            <a:lin ang="2700000" scaled="0"/>
          </a:gradFill>
          <a:ln w="3492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2"/>
                </a:gs>
              </a:gsLst>
              <a:lin ang="2700000" scaled="0"/>
            </a:gradFill>
          </a:ln>
          <a:effectLst>
            <a:outerShdw blurRad="139700" dist="50800" dir="2700000" algn="tl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>
            <a:off x="3772282" y="4178553"/>
            <a:ext cx="723332" cy="723332"/>
          </a:xfrm>
          <a:prstGeom prst="roundRect">
            <a:avLst/>
          </a:prstGeom>
          <a:noFill/>
          <a:ln w="28575">
            <a:solidFill>
              <a:srgbClr val="EF1D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269443" y="90338"/>
            <a:ext cx="2646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一、前置部分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-111920" y="59560"/>
            <a:ext cx="223840" cy="646331"/>
          </a:xfrm>
          <a:prstGeom prst="rect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4891982" y="903740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封面</a:t>
            </a:r>
          </a:p>
        </p:txBody>
      </p:sp>
      <p:sp>
        <p:nvSpPr>
          <p:cNvPr id="34" name="矩形 33"/>
          <p:cNvSpPr/>
          <p:nvPr/>
        </p:nvSpPr>
        <p:spPr>
          <a:xfrm>
            <a:off x="4943305" y="3154222"/>
            <a:ext cx="1107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致谢语</a:t>
            </a:r>
          </a:p>
        </p:txBody>
      </p:sp>
      <p:sp>
        <p:nvSpPr>
          <p:cNvPr id="36" name="矩形 35"/>
          <p:cNvSpPr/>
          <p:nvPr/>
        </p:nvSpPr>
        <p:spPr>
          <a:xfrm>
            <a:off x="4943305" y="2043180"/>
            <a:ext cx="1107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诚信书</a:t>
            </a:r>
            <a:endParaRPr lang="zh-CN" altLang="en-US" sz="2400" b="1" dirty="0">
              <a:solidFill>
                <a:srgbClr val="EF1D1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946701" y="4330566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中英文摘要和关键词</a:t>
            </a:r>
          </a:p>
        </p:txBody>
      </p:sp>
      <p:sp>
        <p:nvSpPr>
          <p:cNvPr id="42" name="椭圆 41"/>
          <p:cNvSpPr/>
          <p:nvPr/>
        </p:nvSpPr>
        <p:spPr>
          <a:xfrm>
            <a:off x="4064589" y="1005937"/>
            <a:ext cx="176518" cy="176518"/>
          </a:xfrm>
          <a:prstGeom prst="ellipse">
            <a:avLst/>
          </a:prstGeom>
          <a:solidFill>
            <a:srgbClr val="EF1D1D"/>
          </a:solidFill>
          <a:ln>
            <a:noFill/>
          </a:ln>
          <a:effectLst>
            <a:innerShdw blurRad="38100" dist="50800" dir="13500000">
              <a:prstClr val="black">
                <a:alpha val="5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4067312" y="3279108"/>
            <a:ext cx="176518" cy="176518"/>
          </a:xfrm>
          <a:prstGeom prst="ellipse">
            <a:avLst/>
          </a:prstGeom>
          <a:solidFill>
            <a:srgbClr val="EF1D1D"/>
          </a:solidFill>
          <a:ln>
            <a:noFill/>
          </a:ln>
          <a:effectLst>
            <a:innerShdw blurRad="38100" dist="50800" dir="13500000">
              <a:prstClr val="black">
                <a:alpha val="5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4064664" y="2116532"/>
            <a:ext cx="176518" cy="176518"/>
          </a:xfrm>
          <a:prstGeom prst="ellipse">
            <a:avLst/>
          </a:prstGeom>
          <a:solidFill>
            <a:srgbClr val="EF1D1D"/>
          </a:solidFill>
          <a:ln>
            <a:noFill/>
          </a:ln>
          <a:effectLst>
            <a:innerShdw blurRad="38100" dist="50800" dir="13500000">
              <a:prstClr val="black">
                <a:alpha val="5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4045689" y="4450115"/>
            <a:ext cx="176518" cy="176518"/>
          </a:xfrm>
          <a:prstGeom prst="ellipse">
            <a:avLst/>
          </a:prstGeom>
          <a:solidFill>
            <a:srgbClr val="EF1D1D"/>
          </a:solidFill>
          <a:ln>
            <a:noFill/>
          </a:ln>
          <a:effectLst>
            <a:innerShdw blurRad="38100" dist="50800" dir="13500000">
              <a:prstClr val="black">
                <a:alpha val="5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3916441" y="5359266"/>
            <a:ext cx="419307" cy="419307"/>
          </a:xfrm>
          <a:prstGeom prst="ellipse">
            <a:avLst/>
          </a:prstGeom>
          <a:gradFill>
            <a:gsLst>
              <a:gs pos="70000">
                <a:schemeClr val="bg2"/>
              </a:gs>
              <a:gs pos="0">
                <a:schemeClr val="bg1"/>
              </a:gs>
            </a:gsLst>
            <a:lin ang="2700000" scaled="0"/>
          </a:gradFill>
          <a:ln w="3492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2"/>
                </a:gs>
              </a:gsLst>
              <a:lin ang="2700000" scaled="0"/>
            </a:gradFill>
          </a:ln>
          <a:effectLst>
            <a:outerShdw blurRad="139700" dist="50800" dir="2700000" algn="tl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>
            <a:off x="3764428" y="5207253"/>
            <a:ext cx="723332" cy="723332"/>
          </a:xfrm>
          <a:prstGeom prst="roundRect">
            <a:avLst/>
          </a:prstGeom>
          <a:noFill/>
          <a:ln w="28575">
            <a:solidFill>
              <a:srgbClr val="EF1D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4971880" y="5316908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中英文目录</a:t>
            </a:r>
            <a:endParaRPr lang="zh-CN" altLang="en-US" sz="2400" b="1" dirty="0">
              <a:solidFill>
                <a:srgbClr val="EF1D1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4037835" y="5478815"/>
            <a:ext cx="176518" cy="176518"/>
          </a:xfrm>
          <a:prstGeom prst="ellipse">
            <a:avLst/>
          </a:prstGeom>
          <a:solidFill>
            <a:srgbClr val="EF1D1D"/>
          </a:solidFill>
          <a:ln>
            <a:noFill/>
          </a:ln>
          <a:effectLst>
            <a:innerShdw blurRad="38100" dist="50800" dir="13500000">
              <a:prstClr val="black">
                <a:alpha val="5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31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等腰三角形 45"/>
          <p:cNvSpPr/>
          <p:nvPr/>
        </p:nvSpPr>
        <p:spPr>
          <a:xfrm rot="16200000" flipH="1">
            <a:off x="11208256" y="3856775"/>
            <a:ext cx="1166858" cy="895882"/>
          </a:xfrm>
          <a:prstGeom prst="triangle">
            <a:avLst/>
          </a:prstGeom>
          <a:solidFill>
            <a:schemeClr val="bg1"/>
          </a:solidFill>
          <a:ln>
            <a:solidFill>
              <a:srgbClr val="EF1D1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等腰三角形 44"/>
          <p:cNvSpPr/>
          <p:nvPr/>
        </p:nvSpPr>
        <p:spPr>
          <a:xfrm rot="5400000">
            <a:off x="-220340" y="718287"/>
            <a:ext cx="1166858" cy="898236"/>
          </a:xfrm>
          <a:prstGeom prst="triangle">
            <a:avLst/>
          </a:prstGeom>
          <a:solidFill>
            <a:schemeClr val="bg1"/>
          </a:solidFill>
          <a:ln>
            <a:solidFill>
              <a:srgbClr val="EF1D1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4547904" y="1318668"/>
            <a:ext cx="3096193" cy="2669132"/>
            <a:chOff x="4486990" y="1826668"/>
            <a:chExt cx="3096193" cy="2669132"/>
          </a:xfrm>
        </p:grpSpPr>
        <p:grpSp>
          <p:nvGrpSpPr>
            <p:cNvPr id="2" name="组合 1"/>
            <p:cNvGrpSpPr/>
            <p:nvPr/>
          </p:nvGrpSpPr>
          <p:grpSpPr>
            <a:xfrm>
              <a:off x="4486990" y="1826668"/>
              <a:ext cx="3096193" cy="2669132"/>
              <a:chOff x="4798312" y="816656"/>
              <a:chExt cx="1526289" cy="1315766"/>
            </a:xfrm>
          </p:grpSpPr>
          <p:sp>
            <p:nvSpPr>
              <p:cNvPr id="3" name="六边形 2"/>
              <p:cNvSpPr/>
              <p:nvPr/>
            </p:nvSpPr>
            <p:spPr>
              <a:xfrm>
                <a:off x="4950713" y="948036"/>
                <a:ext cx="1221488" cy="1053007"/>
              </a:xfrm>
              <a:prstGeom prst="hexagon">
                <a:avLst/>
              </a:prstGeom>
              <a:gradFill flip="none" rotWithShape="1">
                <a:gsLst>
                  <a:gs pos="100000">
                    <a:schemeClr val="bg2"/>
                  </a:gs>
                  <a:gs pos="34000">
                    <a:schemeClr val="bg1"/>
                  </a:gs>
                </a:gsLst>
                <a:lin ang="2700000" scaled="1"/>
                <a:tileRect/>
              </a:gradFill>
              <a:ln w="508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E3E1E1"/>
                    </a:gs>
                  </a:gsLst>
                  <a:lin ang="2700000" scaled="0"/>
                </a:gradFill>
              </a:ln>
              <a:effectLst>
                <a:outerShdw blurRad="165100" dist="50800" dir="2700000" algn="tl" rotWithShape="0">
                  <a:prstClr val="black">
                    <a:alpha val="4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六边形 3"/>
              <p:cNvSpPr/>
              <p:nvPr/>
            </p:nvSpPr>
            <p:spPr>
              <a:xfrm>
                <a:off x="4798312" y="816656"/>
                <a:ext cx="1526289" cy="1315766"/>
              </a:xfrm>
              <a:prstGeom prst="hexagon">
                <a:avLst/>
              </a:prstGeom>
              <a:noFill/>
              <a:ln w="38100">
                <a:solidFill>
                  <a:srgbClr val="EF1D1D"/>
                </a:solidFill>
              </a:ln>
              <a:effectLst>
                <a:innerShdw dist="127000" dir="13500000">
                  <a:prstClr val="black">
                    <a:alpha val="5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" name="文本框 4"/>
            <p:cNvSpPr txBox="1"/>
            <p:nvPr/>
          </p:nvSpPr>
          <p:spPr>
            <a:xfrm>
              <a:off x="5603679" y="2363609"/>
              <a:ext cx="91996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9600" dirty="0">
                  <a:solidFill>
                    <a:srgbClr val="EF1D1D"/>
                  </a:solidFill>
                  <a:effectLst>
                    <a:innerShdw blurRad="114300" dist="139700" dir="13500000">
                      <a:prstClr val="black">
                        <a:alpha val="52000"/>
                      </a:prstClr>
                    </a:innerShdw>
                  </a:effectLst>
                  <a:latin typeface="MHeiSung HKS UltraBold" panose="00000900000000000000" pitchFamily="2" charset="-120"/>
                  <a:ea typeface="MHeiSung HKS UltraBold" panose="00000900000000000000" pitchFamily="2" charset="-120"/>
                </a:rPr>
                <a:t>二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7567796" y="3502383"/>
            <a:ext cx="3963989" cy="795173"/>
            <a:chOff x="7567796" y="3502383"/>
            <a:chExt cx="3963989" cy="795173"/>
          </a:xfrm>
        </p:grpSpPr>
        <p:cxnSp>
          <p:nvCxnSpPr>
            <p:cNvPr id="17" name="直接连接符 16"/>
            <p:cNvCxnSpPr>
              <a:endCxn id="43" idx="0"/>
            </p:cNvCxnSpPr>
            <p:nvPr/>
          </p:nvCxnSpPr>
          <p:spPr>
            <a:xfrm>
              <a:off x="8946534" y="4258046"/>
              <a:ext cx="2585251" cy="39510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椭圆 29"/>
            <p:cNvSpPr/>
            <p:nvPr/>
          </p:nvSpPr>
          <p:spPr>
            <a:xfrm>
              <a:off x="7567796" y="3502383"/>
              <a:ext cx="104417" cy="104417"/>
            </a:xfrm>
            <a:prstGeom prst="ellipse">
              <a:avLst/>
            </a:prstGeom>
            <a:solidFill>
              <a:srgbClr val="EF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5" name="直接连接符 34"/>
            <p:cNvCxnSpPr/>
            <p:nvPr/>
          </p:nvCxnSpPr>
          <p:spPr>
            <a:xfrm flipH="1" flipV="1">
              <a:off x="7644097" y="3581400"/>
              <a:ext cx="1302437" cy="676647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组合 37"/>
          <p:cNvGrpSpPr/>
          <p:nvPr/>
        </p:nvGrpSpPr>
        <p:grpSpPr>
          <a:xfrm flipH="1" flipV="1">
            <a:off x="621813" y="1167406"/>
            <a:ext cx="3992103" cy="783961"/>
            <a:chOff x="7567796" y="3502383"/>
            <a:chExt cx="3992103" cy="783961"/>
          </a:xfrm>
        </p:grpSpPr>
        <p:cxnSp>
          <p:nvCxnSpPr>
            <p:cNvPr id="39" name="直接连接符 38"/>
            <p:cNvCxnSpPr>
              <a:endCxn id="42" idx="0"/>
            </p:cNvCxnSpPr>
            <p:nvPr/>
          </p:nvCxnSpPr>
          <p:spPr>
            <a:xfrm>
              <a:off x="8946533" y="4258044"/>
              <a:ext cx="2613366" cy="28300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椭圆 39"/>
            <p:cNvSpPr/>
            <p:nvPr/>
          </p:nvSpPr>
          <p:spPr>
            <a:xfrm>
              <a:off x="7567796" y="3502383"/>
              <a:ext cx="104417" cy="104417"/>
            </a:xfrm>
            <a:prstGeom prst="ellipse">
              <a:avLst/>
            </a:prstGeom>
            <a:solidFill>
              <a:srgbClr val="EF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1" name="直接连接符 40"/>
            <p:cNvCxnSpPr/>
            <p:nvPr/>
          </p:nvCxnSpPr>
          <p:spPr>
            <a:xfrm flipH="1" flipV="1">
              <a:off x="7644097" y="3581400"/>
              <a:ext cx="1302437" cy="676647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等腰三角形 41"/>
          <p:cNvSpPr/>
          <p:nvPr/>
        </p:nvSpPr>
        <p:spPr>
          <a:xfrm rot="5400000">
            <a:off x="-113108" y="813485"/>
            <a:ext cx="762000" cy="707841"/>
          </a:xfrm>
          <a:prstGeom prst="triangle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等腰三角形 42"/>
          <p:cNvSpPr/>
          <p:nvPr/>
        </p:nvSpPr>
        <p:spPr>
          <a:xfrm rot="16200000" flipH="1">
            <a:off x="11504705" y="3943635"/>
            <a:ext cx="762000" cy="707841"/>
          </a:xfrm>
          <a:prstGeom prst="triangle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圆角矩形 46"/>
          <p:cNvSpPr/>
          <p:nvPr/>
        </p:nvSpPr>
        <p:spPr>
          <a:xfrm>
            <a:off x="4537615" y="4188195"/>
            <a:ext cx="2918441" cy="450852"/>
          </a:xfrm>
          <a:prstGeom prst="round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0">
                <a:srgbClr val="E3E1E1"/>
              </a:gs>
            </a:gsLst>
            <a:lin ang="2700000" scaled="0"/>
          </a:gradFill>
          <a:ln w="44450">
            <a:gradFill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0"/>
            </a:gradFill>
          </a:ln>
          <a:effectLst>
            <a:outerShdw blurRad="114300" dist="88900" dir="2700000" algn="tl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正   文</a:t>
            </a:r>
            <a:endParaRPr lang="zh-CN" altLang="en-US" sz="3200" b="1" dirty="0">
              <a:solidFill>
                <a:srgbClr val="EF1D1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等腰三角形 53"/>
          <p:cNvSpPr/>
          <p:nvPr/>
        </p:nvSpPr>
        <p:spPr>
          <a:xfrm rot="8521194">
            <a:off x="240122" y="6119816"/>
            <a:ext cx="535534" cy="411851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等腰三角形 54"/>
          <p:cNvSpPr/>
          <p:nvPr/>
        </p:nvSpPr>
        <p:spPr>
          <a:xfrm rot="3642808">
            <a:off x="797891" y="6478475"/>
            <a:ext cx="510612" cy="392685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等腰三角形 55"/>
          <p:cNvSpPr/>
          <p:nvPr/>
        </p:nvSpPr>
        <p:spPr>
          <a:xfrm rot="10800000">
            <a:off x="812207" y="5846982"/>
            <a:ext cx="796274" cy="61237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等腰三角形 56"/>
          <p:cNvSpPr/>
          <p:nvPr/>
        </p:nvSpPr>
        <p:spPr>
          <a:xfrm rot="3642808">
            <a:off x="11429036" y="340939"/>
            <a:ext cx="510612" cy="392685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等腰三角形 57"/>
          <p:cNvSpPr/>
          <p:nvPr/>
        </p:nvSpPr>
        <p:spPr>
          <a:xfrm rot="10800000">
            <a:off x="11443352" y="-290554"/>
            <a:ext cx="796274" cy="61237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等腰三角形 58"/>
          <p:cNvSpPr/>
          <p:nvPr/>
        </p:nvSpPr>
        <p:spPr>
          <a:xfrm rot="3642808">
            <a:off x="11820668" y="915718"/>
            <a:ext cx="676734" cy="52011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272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03967" y="1421518"/>
            <a:ext cx="6454357" cy="232228"/>
          </a:xfrm>
          <a:prstGeom prst="rect">
            <a:avLst/>
          </a:prstGeom>
          <a:gradFill>
            <a:gsLst>
              <a:gs pos="36000">
                <a:srgbClr val="EF1D1D"/>
              </a:gs>
              <a:gs pos="36000">
                <a:srgbClr val="D6D4D4"/>
              </a:gs>
            </a:gsLst>
            <a:lin ang="0" scaled="0"/>
          </a:gradFill>
          <a:ln>
            <a:noFill/>
          </a:ln>
          <a:effectLst>
            <a:outerShdw blurRad="139700" dist="101600" dir="2700000" algn="t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982332" y="2654897"/>
            <a:ext cx="6475992" cy="232228"/>
          </a:xfrm>
          <a:prstGeom prst="rect">
            <a:avLst/>
          </a:prstGeom>
          <a:gradFill>
            <a:gsLst>
              <a:gs pos="65000">
                <a:srgbClr val="F14141"/>
              </a:gs>
              <a:gs pos="65000">
                <a:srgbClr val="D6D4D4"/>
              </a:gs>
            </a:gsLst>
            <a:lin ang="0" scaled="0"/>
          </a:gradFill>
          <a:ln>
            <a:noFill/>
          </a:ln>
          <a:effectLst>
            <a:outerShdw blurRad="139700" dist="101600" dir="2700000" algn="t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2900481" y="2517201"/>
            <a:ext cx="872097" cy="394025"/>
            <a:chOff x="2927479" y="1804986"/>
            <a:chExt cx="1011922" cy="457200"/>
          </a:xfrm>
        </p:grpSpPr>
        <p:sp>
          <p:nvSpPr>
            <p:cNvPr id="14" name="圆角矩形 13"/>
            <p:cNvSpPr/>
            <p:nvPr/>
          </p:nvSpPr>
          <p:spPr>
            <a:xfrm>
              <a:off x="3019783" y="1873929"/>
              <a:ext cx="827315" cy="31931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2"/>
                </a:gs>
                <a:gs pos="0">
                  <a:schemeClr val="bg1"/>
                </a:gs>
              </a:gsLst>
              <a:lin ang="1200000" scaled="0"/>
            </a:gradFill>
            <a:ln w="31750">
              <a:gradFill>
                <a:gsLst>
                  <a:gs pos="0">
                    <a:schemeClr val="bg2"/>
                  </a:gs>
                  <a:gs pos="63000">
                    <a:schemeClr val="bg1"/>
                  </a:gs>
                </a:gsLst>
                <a:lin ang="2700000" scaled="0"/>
              </a:gra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2927479" y="1804986"/>
              <a:ext cx="1011922" cy="457200"/>
            </a:xfrm>
            <a:prstGeom prst="roundRect">
              <a:avLst>
                <a:gd name="adj" fmla="val 50000"/>
              </a:avLst>
            </a:prstGeom>
            <a:noFill/>
            <a:ln w="31750">
              <a:solidFill>
                <a:srgbClr val="DA1010"/>
              </a:soli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3" name="矩形 32"/>
          <p:cNvSpPr/>
          <p:nvPr/>
        </p:nvSpPr>
        <p:spPr>
          <a:xfrm>
            <a:off x="-210457" y="246743"/>
            <a:ext cx="12612914" cy="261258"/>
          </a:xfrm>
          <a:prstGeom prst="rect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4895144" y="-11189"/>
            <a:ext cx="2665437" cy="754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二、正文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-214784" y="6476627"/>
            <a:ext cx="12612914" cy="261258"/>
          </a:xfrm>
          <a:prstGeom prst="rect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5150649" y="6372305"/>
            <a:ext cx="1890702" cy="469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2820933" y="1268654"/>
            <a:ext cx="872097" cy="394025"/>
            <a:chOff x="2927479" y="1804986"/>
            <a:chExt cx="1011922" cy="457200"/>
          </a:xfrm>
        </p:grpSpPr>
        <p:sp>
          <p:nvSpPr>
            <p:cNvPr id="34" name="圆角矩形 33"/>
            <p:cNvSpPr/>
            <p:nvPr/>
          </p:nvSpPr>
          <p:spPr>
            <a:xfrm>
              <a:off x="3019783" y="1873929"/>
              <a:ext cx="827315" cy="31931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2"/>
                </a:gs>
                <a:gs pos="0">
                  <a:schemeClr val="bg1"/>
                </a:gs>
              </a:gsLst>
              <a:lin ang="1200000" scaled="0"/>
            </a:gradFill>
            <a:ln w="31750">
              <a:gradFill>
                <a:gsLst>
                  <a:gs pos="0">
                    <a:schemeClr val="bg2"/>
                  </a:gs>
                  <a:gs pos="63000">
                    <a:schemeClr val="bg1"/>
                  </a:gs>
                </a:gsLst>
                <a:lin ang="2700000" scaled="0"/>
              </a:gra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圆角矩形 35"/>
            <p:cNvSpPr/>
            <p:nvPr/>
          </p:nvSpPr>
          <p:spPr>
            <a:xfrm>
              <a:off x="2927479" y="1804986"/>
              <a:ext cx="1011922" cy="457200"/>
            </a:xfrm>
            <a:prstGeom prst="roundRect">
              <a:avLst>
                <a:gd name="adj" fmla="val 50000"/>
              </a:avLst>
            </a:prstGeom>
            <a:noFill/>
            <a:ln w="31750">
              <a:solidFill>
                <a:srgbClr val="DA1010"/>
              </a:soli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8" name="矩形 37"/>
          <p:cNvSpPr/>
          <p:nvPr/>
        </p:nvSpPr>
        <p:spPr>
          <a:xfrm>
            <a:off x="2996565" y="3843404"/>
            <a:ext cx="6461759" cy="232228"/>
          </a:xfrm>
          <a:prstGeom prst="rect">
            <a:avLst/>
          </a:prstGeom>
          <a:gradFill>
            <a:gsLst>
              <a:gs pos="36000">
                <a:srgbClr val="EF1D1D"/>
              </a:gs>
              <a:gs pos="36000">
                <a:srgbClr val="D6D4D4"/>
              </a:gs>
            </a:gsLst>
            <a:lin ang="0" scaled="0"/>
          </a:gradFill>
          <a:ln>
            <a:noFill/>
          </a:ln>
          <a:effectLst>
            <a:outerShdw blurRad="139700" dist="101600" dir="2700000" algn="t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1" name="组合 40"/>
          <p:cNvGrpSpPr/>
          <p:nvPr/>
        </p:nvGrpSpPr>
        <p:grpSpPr>
          <a:xfrm>
            <a:off x="2847643" y="3681607"/>
            <a:ext cx="872097" cy="394025"/>
            <a:chOff x="2927479" y="1804986"/>
            <a:chExt cx="1011922" cy="457200"/>
          </a:xfrm>
        </p:grpSpPr>
        <p:sp>
          <p:nvSpPr>
            <p:cNvPr id="42" name="圆角矩形 41"/>
            <p:cNvSpPr/>
            <p:nvPr/>
          </p:nvSpPr>
          <p:spPr>
            <a:xfrm>
              <a:off x="3019783" y="1873929"/>
              <a:ext cx="827315" cy="31931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2"/>
                </a:gs>
                <a:gs pos="0">
                  <a:schemeClr val="bg1"/>
                </a:gs>
              </a:gsLst>
              <a:lin ang="1200000" scaled="0"/>
            </a:gradFill>
            <a:ln w="31750">
              <a:gradFill>
                <a:gsLst>
                  <a:gs pos="0">
                    <a:schemeClr val="bg2"/>
                  </a:gs>
                  <a:gs pos="63000">
                    <a:schemeClr val="bg1"/>
                  </a:gs>
                </a:gsLst>
                <a:lin ang="2700000" scaled="0"/>
              </a:gra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圆角矩形 42"/>
            <p:cNvSpPr/>
            <p:nvPr/>
          </p:nvSpPr>
          <p:spPr>
            <a:xfrm>
              <a:off x="2927479" y="1804986"/>
              <a:ext cx="1011922" cy="457200"/>
            </a:xfrm>
            <a:prstGeom prst="roundRect">
              <a:avLst>
                <a:gd name="adj" fmla="val 50000"/>
              </a:avLst>
            </a:prstGeom>
            <a:noFill/>
            <a:ln w="31750">
              <a:solidFill>
                <a:srgbClr val="DA1010"/>
              </a:soli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" name="矩形 3"/>
          <p:cNvSpPr/>
          <p:nvPr/>
        </p:nvSpPr>
        <p:spPr>
          <a:xfrm>
            <a:off x="2927195" y="1934193"/>
            <a:ext cx="6646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正文一般从</a:t>
            </a:r>
            <a:r>
              <a:rPr lang="zh-CN" altLang="en-US" b="1" dirty="0">
                <a:solidFill>
                  <a:srgbClr val="0000FF"/>
                </a:solidFill>
              </a:rPr>
              <a:t>引言</a:t>
            </a:r>
            <a:r>
              <a:rPr lang="zh-CN" altLang="en-US" b="1" dirty="0"/>
              <a:t>（绪论）开始，以</a:t>
            </a:r>
            <a:r>
              <a:rPr lang="zh-CN" altLang="en-US" b="1" dirty="0">
                <a:solidFill>
                  <a:srgbClr val="0000FF"/>
                </a:solidFill>
              </a:rPr>
              <a:t>结论或讨论</a:t>
            </a:r>
            <a:r>
              <a:rPr lang="zh-CN" altLang="en-US" b="1" dirty="0"/>
              <a:t>结束。</a:t>
            </a:r>
          </a:p>
        </p:txBody>
      </p:sp>
      <p:sp>
        <p:nvSpPr>
          <p:cNvPr id="5" name="矩形 4"/>
          <p:cNvSpPr/>
          <p:nvPr/>
        </p:nvSpPr>
        <p:spPr>
          <a:xfrm>
            <a:off x="2927195" y="3053655"/>
            <a:ext cx="6797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引言（绪论）应包括论文的</a:t>
            </a:r>
            <a:r>
              <a:rPr lang="zh-CN" altLang="en-US" b="1" dirty="0">
                <a:solidFill>
                  <a:srgbClr val="0000FF"/>
                </a:solidFill>
              </a:rPr>
              <a:t>研究目的、流程和方法</a:t>
            </a:r>
            <a:r>
              <a:rPr lang="zh-CN" altLang="en-US" b="1" dirty="0"/>
              <a:t>等。</a:t>
            </a:r>
          </a:p>
        </p:txBody>
      </p:sp>
      <p:sp>
        <p:nvSpPr>
          <p:cNvPr id="7" name="矩形 6"/>
          <p:cNvSpPr/>
          <p:nvPr/>
        </p:nvSpPr>
        <p:spPr>
          <a:xfrm>
            <a:off x="2956454" y="4189245"/>
            <a:ext cx="6501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结论应包含论文的</a:t>
            </a:r>
            <a:r>
              <a:rPr lang="zh-CN" altLang="en-US" b="1" dirty="0">
                <a:solidFill>
                  <a:srgbClr val="0000FF"/>
                </a:solidFill>
              </a:rPr>
              <a:t>核心观点</a:t>
            </a:r>
            <a:r>
              <a:rPr lang="zh-CN" altLang="en-US" b="1" dirty="0"/>
              <a:t>，阐述自己的</a:t>
            </a:r>
            <a:r>
              <a:rPr lang="zh-CN" altLang="en-US" b="1" dirty="0">
                <a:solidFill>
                  <a:srgbClr val="0000FF"/>
                </a:solidFill>
              </a:rPr>
              <a:t>创造性成果</a:t>
            </a:r>
            <a:r>
              <a:rPr lang="zh-CN" altLang="en-US" b="1" dirty="0" smtClean="0"/>
              <a:t>，在</a:t>
            </a:r>
            <a:r>
              <a:rPr lang="zh-CN" altLang="en-US" b="1" dirty="0"/>
              <a:t>本研究领域中的</a:t>
            </a:r>
            <a:r>
              <a:rPr lang="zh-CN" altLang="en-US" b="1" dirty="0">
                <a:solidFill>
                  <a:srgbClr val="0000FF"/>
                </a:solidFill>
              </a:rPr>
              <a:t>意义</a:t>
            </a:r>
            <a:r>
              <a:rPr lang="zh-CN" altLang="en-US" b="1" dirty="0" smtClean="0"/>
              <a:t>，</a:t>
            </a:r>
            <a:r>
              <a:rPr lang="zh-CN" altLang="en-US" b="1" dirty="0"/>
              <a:t>交代研究工作的</a:t>
            </a:r>
            <a:r>
              <a:rPr lang="zh-CN" altLang="en-US" b="1" dirty="0">
                <a:solidFill>
                  <a:srgbClr val="0000FF"/>
                </a:solidFill>
              </a:rPr>
              <a:t>局限</a:t>
            </a:r>
            <a:r>
              <a:rPr lang="zh-CN" altLang="en-US" b="1" dirty="0"/>
              <a:t>，提出</a:t>
            </a:r>
            <a:r>
              <a:rPr lang="zh-CN" altLang="en-US" b="1" dirty="0">
                <a:solidFill>
                  <a:srgbClr val="0000FF"/>
                </a:solidFill>
              </a:rPr>
              <a:t>未来工作的建议</a:t>
            </a:r>
            <a:r>
              <a:rPr lang="zh-CN" altLang="en-US" b="1" dirty="0"/>
              <a:t>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4794" y="1309021"/>
            <a:ext cx="49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159483" y="2522844"/>
            <a:ext cx="49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138104" y="3719707"/>
            <a:ext cx="49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sp useBgFill="1">
        <p:nvSpPr>
          <p:cNvPr id="26" name="椭圆 25"/>
          <p:cNvSpPr/>
          <p:nvPr/>
        </p:nvSpPr>
        <p:spPr>
          <a:xfrm>
            <a:off x="800974" y="2175780"/>
            <a:ext cx="920557" cy="43846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385139" y="622323"/>
            <a:ext cx="2341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正文框架及内容</a:t>
            </a:r>
            <a:endParaRPr lang="en-US" altLang="zh-CN" sz="24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363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432467" y="1183393"/>
            <a:ext cx="6454357" cy="232228"/>
          </a:xfrm>
          <a:prstGeom prst="rect">
            <a:avLst/>
          </a:prstGeom>
          <a:gradFill>
            <a:gsLst>
              <a:gs pos="36000">
                <a:srgbClr val="EF1D1D"/>
              </a:gs>
              <a:gs pos="36000">
                <a:srgbClr val="D6D4D4"/>
              </a:gs>
            </a:gsLst>
            <a:lin ang="0" scaled="0"/>
          </a:gradFill>
          <a:ln>
            <a:noFill/>
          </a:ln>
          <a:effectLst>
            <a:outerShdw blurRad="139700" dist="101600" dir="2700000" algn="t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382257" y="2235797"/>
            <a:ext cx="6475992" cy="232228"/>
          </a:xfrm>
          <a:prstGeom prst="rect">
            <a:avLst/>
          </a:prstGeom>
          <a:gradFill>
            <a:gsLst>
              <a:gs pos="65000">
                <a:srgbClr val="F14141"/>
              </a:gs>
              <a:gs pos="65000">
                <a:srgbClr val="D6D4D4"/>
              </a:gs>
            </a:gsLst>
            <a:lin ang="0" scaled="0"/>
          </a:gradFill>
          <a:ln>
            <a:noFill/>
          </a:ln>
          <a:effectLst>
            <a:outerShdw blurRad="139700" dist="101600" dir="2700000" algn="t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2300406" y="2098101"/>
            <a:ext cx="872097" cy="394025"/>
            <a:chOff x="2927479" y="1804986"/>
            <a:chExt cx="1011922" cy="457200"/>
          </a:xfrm>
        </p:grpSpPr>
        <p:sp>
          <p:nvSpPr>
            <p:cNvPr id="14" name="圆角矩形 13"/>
            <p:cNvSpPr/>
            <p:nvPr/>
          </p:nvSpPr>
          <p:spPr>
            <a:xfrm>
              <a:off x="3019783" y="1873929"/>
              <a:ext cx="827315" cy="31931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2"/>
                </a:gs>
                <a:gs pos="0">
                  <a:schemeClr val="bg1"/>
                </a:gs>
              </a:gsLst>
              <a:lin ang="1200000" scaled="0"/>
            </a:gradFill>
            <a:ln w="31750">
              <a:gradFill>
                <a:gsLst>
                  <a:gs pos="0">
                    <a:schemeClr val="bg2"/>
                  </a:gs>
                  <a:gs pos="63000">
                    <a:schemeClr val="bg1"/>
                  </a:gs>
                </a:gsLst>
                <a:lin ang="2700000" scaled="0"/>
              </a:gra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2927479" y="1804986"/>
              <a:ext cx="1011922" cy="457200"/>
            </a:xfrm>
            <a:prstGeom prst="roundRect">
              <a:avLst>
                <a:gd name="adj" fmla="val 50000"/>
              </a:avLst>
            </a:prstGeom>
            <a:noFill/>
            <a:ln w="31750">
              <a:solidFill>
                <a:srgbClr val="DA1010"/>
              </a:soli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3" name="矩形 32"/>
          <p:cNvSpPr/>
          <p:nvPr/>
        </p:nvSpPr>
        <p:spPr>
          <a:xfrm>
            <a:off x="-210457" y="246743"/>
            <a:ext cx="12612914" cy="261258"/>
          </a:xfrm>
          <a:prstGeom prst="rect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4895144" y="-11189"/>
            <a:ext cx="2665437" cy="754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二、正文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-214784" y="6476627"/>
            <a:ext cx="12612914" cy="261258"/>
          </a:xfrm>
          <a:prstGeom prst="rect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5150649" y="6372305"/>
            <a:ext cx="1890702" cy="469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2249433" y="1030529"/>
            <a:ext cx="872097" cy="394025"/>
            <a:chOff x="2927479" y="1804986"/>
            <a:chExt cx="1011922" cy="457200"/>
          </a:xfrm>
        </p:grpSpPr>
        <p:sp>
          <p:nvSpPr>
            <p:cNvPr id="34" name="圆角矩形 33"/>
            <p:cNvSpPr/>
            <p:nvPr/>
          </p:nvSpPr>
          <p:spPr>
            <a:xfrm>
              <a:off x="3019783" y="1873929"/>
              <a:ext cx="827315" cy="31931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2"/>
                </a:gs>
                <a:gs pos="0">
                  <a:schemeClr val="bg1"/>
                </a:gs>
              </a:gsLst>
              <a:lin ang="1200000" scaled="0"/>
            </a:gradFill>
            <a:ln w="31750">
              <a:gradFill>
                <a:gsLst>
                  <a:gs pos="0">
                    <a:schemeClr val="bg2"/>
                  </a:gs>
                  <a:gs pos="63000">
                    <a:schemeClr val="bg1"/>
                  </a:gs>
                </a:gsLst>
                <a:lin ang="2700000" scaled="0"/>
              </a:gra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圆角矩形 35"/>
            <p:cNvSpPr/>
            <p:nvPr/>
          </p:nvSpPr>
          <p:spPr>
            <a:xfrm>
              <a:off x="2927479" y="1804986"/>
              <a:ext cx="1011922" cy="457200"/>
            </a:xfrm>
            <a:prstGeom prst="roundRect">
              <a:avLst>
                <a:gd name="adj" fmla="val 50000"/>
              </a:avLst>
            </a:prstGeom>
            <a:noFill/>
            <a:ln w="31750">
              <a:solidFill>
                <a:srgbClr val="DA1010"/>
              </a:soli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8" name="矩形 37"/>
          <p:cNvSpPr/>
          <p:nvPr/>
        </p:nvSpPr>
        <p:spPr>
          <a:xfrm>
            <a:off x="2425065" y="4014854"/>
            <a:ext cx="6461759" cy="232228"/>
          </a:xfrm>
          <a:prstGeom prst="rect">
            <a:avLst/>
          </a:prstGeom>
          <a:gradFill>
            <a:gsLst>
              <a:gs pos="36000">
                <a:srgbClr val="EF1D1D"/>
              </a:gs>
              <a:gs pos="36000">
                <a:srgbClr val="D6D4D4"/>
              </a:gs>
            </a:gsLst>
            <a:lin ang="0" scaled="0"/>
          </a:gradFill>
          <a:ln>
            <a:noFill/>
          </a:ln>
          <a:effectLst>
            <a:outerShdw blurRad="139700" dist="101600" dir="2700000" algn="t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1" name="组合 40"/>
          <p:cNvGrpSpPr/>
          <p:nvPr/>
        </p:nvGrpSpPr>
        <p:grpSpPr>
          <a:xfrm>
            <a:off x="2276143" y="3853057"/>
            <a:ext cx="872097" cy="394025"/>
            <a:chOff x="2927479" y="1804986"/>
            <a:chExt cx="1011922" cy="457200"/>
          </a:xfrm>
        </p:grpSpPr>
        <p:sp>
          <p:nvSpPr>
            <p:cNvPr id="42" name="圆角矩形 41"/>
            <p:cNvSpPr/>
            <p:nvPr/>
          </p:nvSpPr>
          <p:spPr>
            <a:xfrm>
              <a:off x="3019783" y="1873929"/>
              <a:ext cx="827315" cy="31931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2"/>
                </a:gs>
                <a:gs pos="0">
                  <a:schemeClr val="bg1"/>
                </a:gs>
              </a:gsLst>
              <a:lin ang="1200000" scaled="0"/>
            </a:gradFill>
            <a:ln w="31750">
              <a:gradFill>
                <a:gsLst>
                  <a:gs pos="0">
                    <a:schemeClr val="bg2"/>
                  </a:gs>
                  <a:gs pos="63000">
                    <a:schemeClr val="bg1"/>
                  </a:gs>
                </a:gsLst>
                <a:lin ang="2700000" scaled="0"/>
              </a:gra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圆角矩形 42"/>
            <p:cNvSpPr/>
            <p:nvPr/>
          </p:nvSpPr>
          <p:spPr>
            <a:xfrm>
              <a:off x="2927479" y="1804986"/>
              <a:ext cx="1011922" cy="457200"/>
            </a:xfrm>
            <a:prstGeom prst="roundRect">
              <a:avLst>
                <a:gd name="adj" fmla="val 50000"/>
              </a:avLst>
            </a:prstGeom>
            <a:noFill/>
            <a:ln w="31750">
              <a:solidFill>
                <a:srgbClr val="DA1010"/>
              </a:soli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" name="矩形 3"/>
          <p:cNvSpPr/>
          <p:nvPr/>
        </p:nvSpPr>
        <p:spPr>
          <a:xfrm>
            <a:off x="2355695" y="1572243"/>
            <a:ext cx="6646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各部分标题应简明扼要，标题末</a:t>
            </a:r>
            <a:r>
              <a:rPr lang="zh-CN" altLang="en-US" b="1" dirty="0">
                <a:solidFill>
                  <a:srgbClr val="0000FF"/>
                </a:solidFill>
              </a:rPr>
              <a:t>不使用标点符号</a:t>
            </a:r>
            <a:r>
              <a:rPr lang="zh-CN" altLang="en-US" b="1" dirty="0"/>
              <a:t>。</a:t>
            </a:r>
          </a:p>
        </p:txBody>
      </p:sp>
      <p:sp>
        <p:nvSpPr>
          <p:cNvPr id="5" name="矩形 4"/>
          <p:cNvSpPr/>
          <p:nvPr/>
        </p:nvSpPr>
        <p:spPr>
          <a:xfrm>
            <a:off x="2327120" y="2586930"/>
            <a:ext cx="67978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rgbClr val="0000FF"/>
                </a:solidFill>
              </a:rPr>
              <a:t>标题版式一</a:t>
            </a:r>
          </a:p>
          <a:p>
            <a:r>
              <a:rPr lang="zh-CN" altLang="en-US" b="1" dirty="0" smtClean="0">
                <a:solidFill>
                  <a:srgbClr val="0000FF"/>
                </a:solidFill>
              </a:rPr>
              <a:t>章</a:t>
            </a:r>
            <a:r>
              <a:rPr lang="zh-CN" altLang="en-US" b="1" dirty="0">
                <a:solidFill>
                  <a:srgbClr val="0000FF"/>
                </a:solidFill>
              </a:rPr>
              <a:t>的</a:t>
            </a:r>
            <a:r>
              <a:rPr lang="zh-CN" altLang="en-US" b="1" dirty="0" smtClean="0">
                <a:solidFill>
                  <a:srgbClr val="0000FF"/>
                </a:solidFill>
              </a:rPr>
              <a:t>标题</a:t>
            </a:r>
            <a:r>
              <a:rPr lang="zh-CN" altLang="en-US" b="1" dirty="0"/>
              <a:t> </a:t>
            </a:r>
            <a:r>
              <a:rPr lang="zh-CN" altLang="en-US" b="1" dirty="0" smtClean="0"/>
              <a:t>   </a:t>
            </a:r>
            <a:r>
              <a:rPr lang="en-US" altLang="zh-CN" b="1" dirty="0" smtClean="0"/>
              <a:t>1. xxx</a:t>
            </a:r>
            <a:endParaRPr lang="zh-CN" altLang="en-US" b="1" dirty="0" smtClean="0"/>
          </a:p>
          <a:p>
            <a:r>
              <a:rPr lang="zh-CN" altLang="en-US" b="1" dirty="0" smtClean="0">
                <a:solidFill>
                  <a:srgbClr val="0000FF"/>
                </a:solidFill>
              </a:rPr>
              <a:t>节的标题    </a:t>
            </a:r>
            <a:r>
              <a:rPr lang="en-US" altLang="zh-CN" b="1" dirty="0" smtClean="0"/>
              <a:t>1.1 xxx</a:t>
            </a:r>
          </a:p>
          <a:p>
            <a:r>
              <a:rPr lang="zh-CN" altLang="en-US" b="1" dirty="0" smtClean="0">
                <a:solidFill>
                  <a:srgbClr val="0000FF"/>
                </a:solidFill>
              </a:rPr>
              <a:t>三</a:t>
            </a:r>
            <a:r>
              <a:rPr lang="zh-CN" altLang="en-US" b="1" dirty="0">
                <a:solidFill>
                  <a:srgbClr val="0000FF"/>
                </a:solidFill>
              </a:rPr>
              <a:t>级</a:t>
            </a:r>
            <a:r>
              <a:rPr lang="zh-CN" altLang="en-US" b="1" dirty="0" smtClean="0">
                <a:solidFill>
                  <a:srgbClr val="0000FF"/>
                </a:solidFill>
              </a:rPr>
              <a:t>标题</a:t>
            </a:r>
            <a:r>
              <a:rPr lang="zh-CN" altLang="en-US" b="1" dirty="0"/>
              <a:t> </a:t>
            </a:r>
            <a:r>
              <a:rPr lang="zh-CN" altLang="en-US" b="1" dirty="0" smtClean="0"/>
              <a:t>   </a:t>
            </a:r>
            <a:r>
              <a:rPr lang="en-US" altLang="zh-CN" b="1" dirty="0" smtClean="0"/>
              <a:t>1.1.1 xxx</a:t>
            </a:r>
            <a:endParaRPr lang="zh-CN" altLang="en-US" b="1" dirty="0"/>
          </a:p>
        </p:txBody>
      </p:sp>
      <p:sp>
        <p:nvSpPr>
          <p:cNvPr id="7" name="矩形 6"/>
          <p:cNvSpPr/>
          <p:nvPr/>
        </p:nvSpPr>
        <p:spPr>
          <a:xfrm>
            <a:off x="2375430" y="436069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rgbClr val="0000FF"/>
                </a:solidFill>
              </a:rPr>
              <a:t>标题版式二</a:t>
            </a:r>
          </a:p>
          <a:p>
            <a:r>
              <a:rPr lang="zh-CN" altLang="en-US" b="1" dirty="0" smtClean="0">
                <a:solidFill>
                  <a:srgbClr val="0000FF"/>
                </a:solidFill>
              </a:rPr>
              <a:t>章</a:t>
            </a:r>
            <a:r>
              <a:rPr lang="zh-CN" altLang="en-US" b="1" dirty="0">
                <a:solidFill>
                  <a:srgbClr val="0000FF"/>
                </a:solidFill>
              </a:rPr>
              <a:t>的</a:t>
            </a:r>
            <a:r>
              <a:rPr lang="zh-CN" altLang="en-US" b="1" dirty="0" smtClean="0">
                <a:solidFill>
                  <a:srgbClr val="0000FF"/>
                </a:solidFill>
              </a:rPr>
              <a:t>标题</a:t>
            </a:r>
            <a:r>
              <a:rPr lang="zh-CN" altLang="en-US" b="1" dirty="0"/>
              <a:t> </a:t>
            </a:r>
            <a:r>
              <a:rPr lang="zh-CN" altLang="en-US" b="1" dirty="0" smtClean="0"/>
              <a:t>   一、</a:t>
            </a:r>
            <a:r>
              <a:rPr lang="en-US" altLang="zh-CN" b="1" dirty="0" smtClean="0"/>
              <a:t>xxx</a:t>
            </a:r>
            <a:endParaRPr lang="zh-CN" altLang="en-US" b="1" dirty="0"/>
          </a:p>
          <a:p>
            <a:r>
              <a:rPr lang="zh-CN" altLang="en-US" b="1" dirty="0">
                <a:solidFill>
                  <a:srgbClr val="0000FF"/>
                </a:solidFill>
              </a:rPr>
              <a:t>节的</a:t>
            </a:r>
            <a:r>
              <a:rPr lang="zh-CN" altLang="en-US" b="1" dirty="0" smtClean="0">
                <a:solidFill>
                  <a:srgbClr val="0000FF"/>
                </a:solidFill>
              </a:rPr>
              <a:t>标题 </a:t>
            </a:r>
            <a:r>
              <a:rPr lang="zh-CN" altLang="en-US" b="1" dirty="0" smtClean="0"/>
              <a:t>（</a:t>
            </a:r>
            <a:r>
              <a:rPr lang="zh-CN" altLang="en-US" b="1" dirty="0"/>
              <a:t>一</a:t>
            </a:r>
            <a:r>
              <a:rPr lang="zh-CN" altLang="en-US" b="1" dirty="0" smtClean="0"/>
              <a:t>）</a:t>
            </a:r>
            <a:r>
              <a:rPr lang="en-US" altLang="zh-CN" b="1" dirty="0" smtClean="0"/>
              <a:t>xxx</a:t>
            </a:r>
            <a:endParaRPr lang="zh-CN" altLang="en-US" b="1" dirty="0" smtClean="0"/>
          </a:p>
          <a:p>
            <a:r>
              <a:rPr lang="zh-CN" altLang="en-US" b="1" dirty="0" smtClean="0">
                <a:solidFill>
                  <a:srgbClr val="0000FF"/>
                </a:solidFill>
              </a:rPr>
              <a:t>三级标题</a:t>
            </a:r>
            <a:r>
              <a:rPr lang="zh-CN" altLang="en-US" b="1" dirty="0"/>
              <a:t> </a:t>
            </a:r>
            <a:r>
              <a:rPr lang="zh-CN" altLang="en-US" b="1" dirty="0" smtClean="0"/>
              <a:t>  </a:t>
            </a:r>
            <a:r>
              <a:rPr lang="en-US" altLang="zh-CN" b="1" dirty="0" smtClean="0"/>
              <a:t>1. xxx</a:t>
            </a:r>
            <a:endParaRPr lang="zh-CN" alt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23294" y="1070896"/>
            <a:ext cx="49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559408" y="2103744"/>
            <a:ext cx="49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566604" y="3891157"/>
            <a:ext cx="49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51" name="文本框 27"/>
          <p:cNvSpPr txBox="1"/>
          <p:nvPr/>
        </p:nvSpPr>
        <p:spPr>
          <a:xfrm>
            <a:off x="385139" y="622323"/>
            <a:ext cx="2341070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正文标题</a:t>
            </a:r>
            <a:endParaRPr lang="en-US" altLang="zh-CN" sz="24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058691" y="3412570"/>
            <a:ext cx="2954655" cy="369332"/>
          </a:xfrm>
          <a:prstGeom prst="rect">
            <a:avLst/>
          </a:prstGeom>
          <a:ln>
            <a:solidFill>
              <a:srgbClr val="FF00FF"/>
            </a:solidFill>
          </a:ln>
        </p:spPr>
        <p:txBody>
          <a:bodyPr wrap="none">
            <a:spAutoFit/>
          </a:bodyPr>
          <a:lstStyle/>
          <a:p>
            <a:r>
              <a:rPr lang="zh-CN" altLang="en-US" b="1" dirty="0"/>
              <a:t>一般不使用三级以下标题。</a:t>
            </a:r>
          </a:p>
        </p:txBody>
      </p:sp>
    </p:spTree>
    <p:extLst>
      <p:ext uri="{BB962C8B-B14F-4D97-AF65-F5344CB8AC3E}">
        <p14:creationId xmlns:p14="http://schemas.microsoft.com/office/powerpoint/2010/main" val="2118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432467" y="1183393"/>
            <a:ext cx="6454357" cy="232228"/>
          </a:xfrm>
          <a:prstGeom prst="rect">
            <a:avLst/>
          </a:prstGeom>
          <a:gradFill>
            <a:gsLst>
              <a:gs pos="36000">
                <a:srgbClr val="EF1D1D"/>
              </a:gs>
              <a:gs pos="36000">
                <a:srgbClr val="D6D4D4"/>
              </a:gs>
            </a:gsLst>
            <a:lin ang="0" scaled="0"/>
          </a:gradFill>
          <a:ln>
            <a:noFill/>
          </a:ln>
          <a:effectLst>
            <a:outerShdw blurRad="139700" dist="101600" dir="2700000" algn="t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410832" y="2416772"/>
            <a:ext cx="6475992" cy="232228"/>
          </a:xfrm>
          <a:prstGeom prst="rect">
            <a:avLst/>
          </a:prstGeom>
          <a:gradFill>
            <a:gsLst>
              <a:gs pos="65000">
                <a:srgbClr val="F14141"/>
              </a:gs>
              <a:gs pos="65000">
                <a:srgbClr val="D6D4D4"/>
              </a:gs>
            </a:gsLst>
            <a:lin ang="0" scaled="0"/>
          </a:gradFill>
          <a:ln>
            <a:noFill/>
          </a:ln>
          <a:effectLst>
            <a:outerShdw blurRad="139700" dist="101600" dir="2700000" algn="t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2328981" y="2279076"/>
            <a:ext cx="872097" cy="394025"/>
            <a:chOff x="2927479" y="1804986"/>
            <a:chExt cx="1011922" cy="457200"/>
          </a:xfrm>
        </p:grpSpPr>
        <p:sp>
          <p:nvSpPr>
            <p:cNvPr id="14" name="圆角矩形 13"/>
            <p:cNvSpPr/>
            <p:nvPr/>
          </p:nvSpPr>
          <p:spPr>
            <a:xfrm>
              <a:off x="3019783" y="1873929"/>
              <a:ext cx="827315" cy="31931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2"/>
                </a:gs>
                <a:gs pos="0">
                  <a:schemeClr val="bg1"/>
                </a:gs>
              </a:gsLst>
              <a:lin ang="1200000" scaled="0"/>
            </a:gradFill>
            <a:ln w="31750">
              <a:gradFill>
                <a:gsLst>
                  <a:gs pos="0">
                    <a:schemeClr val="bg2"/>
                  </a:gs>
                  <a:gs pos="63000">
                    <a:schemeClr val="bg1"/>
                  </a:gs>
                </a:gsLst>
                <a:lin ang="2700000" scaled="0"/>
              </a:gra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2927479" y="1804986"/>
              <a:ext cx="1011922" cy="457200"/>
            </a:xfrm>
            <a:prstGeom prst="roundRect">
              <a:avLst>
                <a:gd name="adj" fmla="val 50000"/>
              </a:avLst>
            </a:prstGeom>
            <a:noFill/>
            <a:ln w="31750">
              <a:solidFill>
                <a:srgbClr val="DA1010"/>
              </a:soli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3" name="矩形 32"/>
          <p:cNvSpPr/>
          <p:nvPr/>
        </p:nvSpPr>
        <p:spPr>
          <a:xfrm>
            <a:off x="-210457" y="246743"/>
            <a:ext cx="12612914" cy="261258"/>
          </a:xfrm>
          <a:prstGeom prst="rect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4895144" y="-11189"/>
            <a:ext cx="2665437" cy="754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二、正文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-214784" y="6476627"/>
            <a:ext cx="12612914" cy="261258"/>
          </a:xfrm>
          <a:prstGeom prst="rect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5150649" y="6372305"/>
            <a:ext cx="1890702" cy="469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2249433" y="1030529"/>
            <a:ext cx="872097" cy="394025"/>
            <a:chOff x="2927479" y="1804986"/>
            <a:chExt cx="1011922" cy="457200"/>
          </a:xfrm>
        </p:grpSpPr>
        <p:sp>
          <p:nvSpPr>
            <p:cNvPr id="34" name="圆角矩形 33"/>
            <p:cNvSpPr/>
            <p:nvPr/>
          </p:nvSpPr>
          <p:spPr>
            <a:xfrm>
              <a:off x="3019783" y="1873929"/>
              <a:ext cx="827315" cy="31931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2"/>
                </a:gs>
                <a:gs pos="0">
                  <a:schemeClr val="bg1"/>
                </a:gs>
              </a:gsLst>
              <a:lin ang="1200000" scaled="0"/>
            </a:gradFill>
            <a:ln w="31750">
              <a:gradFill>
                <a:gsLst>
                  <a:gs pos="0">
                    <a:schemeClr val="bg2"/>
                  </a:gs>
                  <a:gs pos="63000">
                    <a:schemeClr val="bg1"/>
                  </a:gs>
                </a:gsLst>
                <a:lin ang="2700000" scaled="0"/>
              </a:gra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圆角矩形 35"/>
            <p:cNvSpPr/>
            <p:nvPr/>
          </p:nvSpPr>
          <p:spPr>
            <a:xfrm>
              <a:off x="2927479" y="1804986"/>
              <a:ext cx="1011922" cy="457200"/>
            </a:xfrm>
            <a:prstGeom prst="roundRect">
              <a:avLst>
                <a:gd name="adj" fmla="val 50000"/>
              </a:avLst>
            </a:prstGeom>
            <a:noFill/>
            <a:ln w="31750">
              <a:solidFill>
                <a:srgbClr val="DA1010"/>
              </a:soli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8" name="矩形 37"/>
          <p:cNvSpPr/>
          <p:nvPr/>
        </p:nvSpPr>
        <p:spPr>
          <a:xfrm>
            <a:off x="2425065" y="3605279"/>
            <a:ext cx="6461759" cy="232228"/>
          </a:xfrm>
          <a:prstGeom prst="rect">
            <a:avLst/>
          </a:prstGeom>
          <a:gradFill>
            <a:gsLst>
              <a:gs pos="36000">
                <a:srgbClr val="EF1D1D"/>
              </a:gs>
              <a:gs pos="36000">
                <a:srgbClr val="D6D4D4"/>
              </a:gs>
            </a:gsLst>
            <a:lin ang="0" scaled="0"/>
          </a:gradFill>
          <a:ln>
            <a:noFill/>
          </a:ln>
          <a:effectLst>
            <a:outerShdw blurRad="139700" dist="101600" dir="2700000" algn="t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1" name="组合 40"/>
          <p:cNvGrpSpPr/>
          <p:nvPr/>
        </p:nvGrpSpPr>
        <p:grpSpPr>
          <a:xfrm>
            <a:off x="2276143" y="3443482"/>
            <a:ext cx="872097" cy="394025"/>
            <a:chOff x="2927479" y="1804986"/>
            <a:chExt cx="1011922" cy="457200"/>
          </a:xfrm>
        </p:grpSpPr>
        <p:sp>
          <p:nvSpPr>
            <p:cNvPr id="42" name="圆角矩形 41"/>
            <p:cNvSpPr/>
            <p:nvPr/>
          </p:nvSpPr>
          <p:spPr>
            <a:xfrm>
              <a:off x="3019783" y="1873929"/>
              <a:ext cx="827315" cy="31931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2"/>
                </a:gs>
                <a:gs pos="0">
                  <a:schemeClr val="bg1"/>
                </a:gs>
              </a:gsLst>
              <a:lin ang="1200000" scaled="0"/>
            </a:gradFill>
            <a:ln w="31750">
              <a:gradFill>
                <a:gsLst>
                  <a:gs pos="0">
                    <a:schemeClr val="bg2"/>
                  </a:gs>
                  <a:gs pos="63000">
                    <a:schemeClr val="bg1"/>
                  </a:gs>
                </a:gsLst>
                <a:lin ang="2700000" scaled="0"/>
              </a:gra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圆角矩形 42"/>
            <p:cNvSpPr/>
            <p:nvPr/>
          </p:nvSpPr>
          <p:spPr>
            <a:xfrm>
              <a:off x="2927479" y="1804986"/>
              <a:ext cx="1011922" cy="457200"/>
            </a:xfrm>
            <a:prstGeom prst="roundRect">
              <a:avLst>
                <a:gd name="adj" fmla="val 50000"/>
              </a:avLst>
            </a:prstGeom>
            <a:noFill/>
            <a:ln w="31750">
              <a:solidFill>
                <a:srgbClr val="DA1010"/>
              </a:solidFill>
            </a:ln>
            <a:effectLst>
              <a:outerShdw blurRad="88900" dir="2700000" algn="tl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" name="矩形 3"/>
          <p:cNvSpPr/>
          <p:nvPr/>
        </p:nvSpPr>
        <p:spPr>
          <a:xfrm>
            <a:off x="2279495" y="1547638"/>
            <a:ext cx="6646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表格要有：</a:t>
            </a:r>
            <a:r>
              <a:rPr lang="zh-CN" altLang="en-US" b="1" dirty="0">
                <a:solidFill>
                  <a:srgbClr val="0000FF"/>
                </a:solidFill>
              </a:rPr>
              <a:t>表号，表名，</a:t>
            </a:r>
            <a:r>
              <a:rPr lang="zh-CN" altLang="en-US" b="1" dirty="0" smtClean="0">
                <a:solidFill>
                  <a:srgbClr val="0000FF"/>
                </a:solidFill>
              </a:rPr>
              <a:t>单位</a:t>
            </a:r>
            <a:r>
              <a:rPr lang="en-US" altLang="zh-CN" b="1" dirty="0" smtClean="0"/>
              <a:t>;</a:t>
            </a:r>
            <a:r>
              <a:rPr lang="zh-CN" altLang="en-US" b="1" dirty="0" smtClean="0">
                <a:solidFill>
                  <a:srgbClr val="0000FF"/>
                </a:solidFill>
              </a:rPr>
              <a:t>表</a:t>
            </a:r>
            <a:r>
              <a:rPr lang="zh-CN" altLang="en-US" b="1" dirty="0">
                <a:solidFill>
                  <a:srgbClr val="0000FF"/>
                </a:solidFill>
              </a:rPr>
              <a:t>号和表名居表上方正中</a:t>
            </a:r>
            <a:r>
              <a:rPr lang="zh-CN" altLang="en-US" b="1" dirty="0"/>
              <a:t>；表格只有一个单位时，单位在表右上方</a:t>
            </a:r>
            <a:r>
              <a:rPr lang="zh-CN" altLang="en-US" b="1" dirty="0" smtClean="0"/>
              <a:t>。</a:t>
            </a:r>
            <a:endParaRPr lang="zh-CN" altLang="en-US" b="1" dirty="0"/>
          </a:p>
        </p:txBody>
      </p:sp>
      <p:sp>
        <p:nvSpPr>
          <p:cNvPr id="5" name="矩形 4"/>
          <p:cNvSpPr/>
          <p:nvPr/>
        </p:nvSpPr>
        <p:spPr>
          <a:xfrm>
            <a:off x="2355695" y="2815530"/>
            <a:ext cx="65707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表格如参考其他资料， 应标明“作者、来源名称、时间”，置表格左下方。</a:t>
            </a:r>
            <a:br>
              <a:rPr lang="zh-CN" altLang="en-US" b="1" dirty="0"/>
            </a:br>
            <a:endParaRPr lang="zh-CN" altLang="en-US" b="1" dirty="0"/>
          </a:p>
        </p:txBody>
      </p:sp>
      <p:sp>
        <p:nvSpPr>
          <p:cNvPr id="7" name="矩形 6"/>
          <p:cNvSpPr/>
          <p:nvPr/>
        </p:nvSpPr>
        <p:spPr>
          <a:xfrm>
            <a:off x="2384955" y="3951120"/>
            <a:ext cx="6541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/>
              <a:t>表格应</a:t>
            </a:r>
            <a:r>
              <a:rPr lang="zh-CN" altLang="en-US" b="1" dirty="0"/>
              <a:t>放在离正文首次出现处最近的地方，不应超前和过分拖后。</a:t>
            </a:r>
            <a:r>
              <a:rPr lang="zh-CN" altLang="en-US" b="1" dirty="0">
                <a:solidFill>
                  <a:srgbClr val="0000FF"/>
                </a:solidFill>
              </a:rPr>
              <a:t>表与上下正文之间各空一行</a:t>
            </a:r>
            <a:r>
              <a:rPr lang="zh-CN" altLang="en-US" b="1" dirty="0" smtClean="0"/>
              <a:t>。</a:t>
            </a:r>
            <a:endParaRPr lang="zh-CN" alt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23294" y="1070896"/>
            <a:ext cx="49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587983" y="2284719"/>
            <a:ext cx="49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566604" y="3481582"/>
            <a:ext cx="492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24" name="文本框 27"/>
          <p:cNvSpPr txBox="1"/>
          <p:nvPr/>
        </p:nvSpPr>
        <p:spPr>
          <a:xfrm>
            <a:off x="299414" y="593748"/>
            <a:ext cx="2341070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正文中的表格</a:t>
            </a:r>
            <a:endParaRPr lang="en-US" altLang="zh-CN" sz="24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718" y="4690010"/>
            <a:ext cx="50196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63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等腰三角形 45"/>
          <p:cNvSpPr/>
          <p:nvPr/>
        </p:nvSpPr>
        <p:spPr>
          <a:xfrm rot="16200000" flipH="1">
            <a:off x="11208256" y="3856775"/>
            <a:ext cx="1166858" cy="895882"/>
          </a:xfrm>
          <a:prstGeom prst="triangle">
            <a:avLst/>
          </a:prstGeom>
          <a:solidFill>
            <a:schemeClr val="bg1"/>
          </a:solidFill>
          <a:ln>
            <a:solidFill>
              <a:srgbClr val="EF1D1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等腰三角形 44"/>
          <p:cNvSpPr/>
          <p:nvPr/>
        </p:nvSpPr>
        <p:spPr>
          <a:xfrm rot="5400000">
            <a:off x="-220340" y="718287"/>
            <a:ext cx="1166858" cy="898236"/>
          </a:xfrm>
          <a:prstGeom prst="triangle">
            <a:avLst/>
          </a:prstGeom>
          <a:solidFill>
            <a:schemeClr val="bg1"/>
          </a:solidFill>
          <a:ln>
            <a:solidFill>
              <a:srgbClr val="EF1D1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4547904" y="1318668"/>
            <a:ext cx="3096193" cy="2669132"/>
            <a:chOff x="4486990" y="1826668"/>
            <a:chExt cx="3096193" cy="2669132"/>
          </a:xfrm>
        </p:grpSpPr>
        <p:grpSp>
          <p:nvGrpSpPr>
            <p:cNvPr id="2" name="组合 1"/>
            <p:cNvGrpSpPr/>
            <p:nvPr/>
          </p:nvGrpSpPr>
          <p:grpSpPr>
            <a:xfrm>
              <a:off x="4486990" y="1826668"/>
              <a:ext cx="3096193" cy="2669132"/>
              <a:chOff x="4798312" y="816656"/>
              <a:chExt cx="1526289" cy="1315766"/>
            </a:xfrm>
          </p:grpSpPr>
          <p:sp>
            <p:nvSpPr>
              <p:cNvPr id="3" name="六边形 2"/>
              <p:cNvSpPr/>
              <p:nvPr/>
            </p:nvSpPr>
            <p:spPr>
              <a:xfrm>
                <a:off x="4950713" y="948036"/>
                <a:ext cx="1221488" cy="1053007"/>
              </a:xfrm>
              <a:prstGeom prst="hexagon">
                <a:avLst/>
              </a:prstGeom>
              <a:gradFill flip="none" rotWithShape="1">
                <a:gsLst>
                  <a:gs pos="100000">
                    <a:schemeClr val="bg2"/>
                  </a:gs>
                  <a:gs pos="34000">
                    <a:schemeClr val="bg1"/>
                  </a:gs>
                </a:gsLst>
                <a:lin ang="2700000" scaled="1"/>
                <a:tileRect/>
              </a:gradFill>
              <a:ln w="5080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E3E1E1"/>
                    </a:gs>
                  </a:gsLst>
                  <a:lin ang="2700000" scaled="0"/>
                </a:gradFill>
              </a:ln>
              <a:effectLst>
                <a:outerShdw blurRad="165100" dist="50800" dir="2700000" algn="tl" rotWithShape="0">
                  <a:prstClr val="black">
                    <a:alpha val="43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六边形 3"/>
              <p:cNvSpPr/>
              <p:nvPr/>
            </p:nvSpPr>
            <p:spPr>
              <a:xfrm>
                <a:off x="4798312" y="816656"/>
                <a:ext cx="1526289" cy="1315766"/>
              </a:xfrm>
              <a:prstGeom prst="hexagon">
                <a:avLst/>
              </a:prstGeom>
              <a:noFill/>
              <a:ln w="38100">
                <a:solidFill>
                  <a:srgbClr val="EF1D1D"/>
                </a:solidFill>
              </a:ln>
              <a:effectLst>
                <a:innerShdw dist="127000" dir="13500000">
                  <a:prstClr val="black">
                    <a:alpha val="5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" name="文本框 4"/>
            <p:cNvSpPr txBox="1"/>
            <p:nvPr/>
          </p:nvSpPr>
          <p:spPr>
            <a:xfrm>
              <a:off x="5575103" y="2383064"/>
              <a:ext cx="91996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9600" dirty="0">
                  <a:solidFill>
                    <a:srgbClr val="EF1D1D"/>
                  </a:solidFill>
                  <a:effectLst>
                    <a:innerShdw blurRad="114300" dist="139700" dir="13500000">
                      <a:prstClr val="black">
                        <a:alpha val="52000"/>
                      </a:prstClr>
                    </a:innerShdw>
                  </a:effectLst>
                  <a:latin typeface="MHeiSung HKS UltraBold" panose="00000900000000000000" pitchFamily="2" charset="-120"/>
                  <a:ea typeface="MHeiSung HKS UltraBold" panose="00000900000000000000" pitchFamily="2" charset="-120"/>
                </a:rPr>
                <a:t>三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7567796" y="3502383"/>
            <a:ext cx="3963989" cy="795173"/>
            <a:chOff x="7567796" y="3502383"/>
            <a:chExt cx="3963989" cy="795173"/>
          </a:xfrm>
        </p:grpSpPr>
        <p:cxnSp>
          <p:nvCxnSpPr>
            <p:cNvPr id="17" name="直接连接符 16"/>
            <p:cNvCxnSpPr>
              <a:endCxn id="43" idx="0"/>
            </p:cNvCxnSpPr>
            <p:nvPr/>
          </p:nvCxnSpPr>
          <p:spPr>
            <a:xfrm>
              <a:off x="8946534" y="4258046"/>
              <a:ext cx="2585251" cy="39510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椭圆 29"/>
            <p:cNvSpPr/>
            <p:nvPr/>
          </p:nvSpPr>
          <p:spPr>
            <a:xfrm>
              <a:off x="7567796" y="3502383"/>
              <a:ext cx="104417" cy="104417"/>
            </a:xfrm>
            <a:prstGeom prst="ellipse">
              <a:avLst/>
            </a:prstGeom>
            <a:solidFill>
              <a:srgbClr val="EF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5" name="直接连接符 34"/>
            <p:cNvCxnSpPr/>
            <p:nvPr/>
          </p:nvCxnSpPr>
          <p:spPr>
            <a:xfrm flipH="1" flipV="1">
              <a:off x="7644097" y="3581400"/>
              <a:ext cx="1302437" cy="676647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组合 37"/>
          <p:cNvGrpSpPr/>
          <p:nvPr/>
        </p:nvGrpSpPr>
        <p:grpSpPr>
          <a:xfrm flipH="1" flipV="1">
            <a:off x="621813" y="1167406"/>
            <a:ext cx="3992103" cy="783961"/>
            <a:chOff x="7567796" y="3502383"/>
            <a:chExt cx="3992103" cy="783961"/>
          </a:xfrm>
        </p:grpSpPr>
        <p:cxnSp>
          <p:nvCxnSpPr>
            <p:cNvPr id="39" name="直接连接符 38"/>
            <p:cNvCxnSpPr>
              <a:endCxn id="42" idx="0"/>
            </p:cNvCxnSpPr>
            <p:nvPr/>
          </p:nvCxnSpPr>
          <p:spPr>
            <a:xfrm>
              <a:off x="8946533" y="4258044"/>
              <a:ext cx="2613366" cy="28300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椭圆 39"/>
            <p:cNvSpPr/>
            <p:nvPr/>
          </p:nvSpPr>
          <p:spPr>
            <a:xfrm>
              <a:off x="7567796" y="3502383"/>
              <a:ext cx="104417" cy="104417"/>
            </a:xfrm>
            <a:prstGeom prst="ellipse">
              <a:avLst/>
            </a:prstGeom>
            <a:solidFill>
              <a:srgbClr val="EF1D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1" name="直接连接符 40"/>
            <p:cNvCxnSpPr/>
            <p:nvPr/>
          </p:nvCxnSpPr>
          <p:spPr>
            <a:xfrm flipH="1" flipV="1">
              <a:off x="7644097" y="3581400"/>
              <a:ext cx="1302437" cy="676647"/>
            </a:xfrm>
            <a:prstGeom prst="line">
              <a:avLst/>
            </a:prstGeom>
            <a:ln w="12700">
              <a:solidFill>
                <a:srgbClr val="EF1D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等腰三角形 41"/>
          <p:cNvSpPr/>
          <p:nvPr/>
        </p:nvSpPr>
        <p:spPr>
          <a:xfrm rot="5400000">
            <a:off x="-113108" y="813485"/>
            <a:ext cx="762000" cy="707841"/>
          </a:xfrm>
          <a:prstGeom prst="triangle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等腰三角形 42"/>
          <p:cNvSpPr/>
          <p:nvPr/>
        </p:nvSpPr>
        <p:spPr>
          <a:xfrm rot="16200000" flipH="1">
            <a:off x="11504705" y="3943635"/>
            <a:ext cx="762000" cy="707841"/>
          </a:xfrm>
          <a:prstGeom prst="triangle">
            <a:avLst/>
          </a:prstGeom>
          <a:solidFill>
            <a:srgbClr val="EF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圆角矩形 46"/>
          <p:cNvSpPr/>
          <p:nvPr/>
        </p:nvSpPr>
        <p:spPr>
          <a:xfrm>
            <a:off x="4537615" y="4188195"/>
            <a:ext cx="2918441" cy="450852"/>
          </a:xfrm>
          <a:prstGeom prst="round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0">
                <a:srgbClr val="E3E1E1"/>
              </a:gs>
            </a:gsLst>
            <a:lin ang="2700000" scaled="0"/>
          </a:gradFill>
          <a:ln w="44450">
            <a:gradFill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0"/>
            </a:gradFill>
          </a:ln>
          <a:effectLst>
            <a:outerShdw blurRad="114300" dist="88900" dir="2700000" algn="tl" rotWithShape="0">
              <a:prstClr val="black">
                <a:alpha val="5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rgbClr val="EF1D1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参考文献</a:t>
            </a:r>
            <a:endParaRPr lang="zh-CN" altLang="en-US" sz="3200" b="1" dirty="0">
              <a:solidFill>
                <a:srgbClr val="EF1D1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等腰三角形 53"/>
          <p:cNvSpPr/>
          <p:nvPr/>
        </p:nvSpPr>
        <p:spPr>
          <a:xfrm rot="8521194">
            <a:off x="240122" y="6119816"/>
            <a:ext cx="535534" cy="411851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等腰三角形 54"/>
          <p:cNvSpPr/>
          <p:nvPr/>
        </p:nvSpPr>
        <p:spPr>
          <a:xfrm rot="3642808">
            <a:off x="797891" y="6478475"/>
            <a:ext cx="510612" cy="392685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等腰三角形 55"/>
          <p:cNvSpPr/>
          <p:nvPr/>
        </p:nvSpPr>
        <p:spPr>
          <a:xfrm rot="10800000">
            <a:off x="812207" y="5846982"/>
            <a:ext cx="796274" cy="61237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等腰三角形 56"/>
          <p:cNvSpPr/>
          <p:nvPr/>
        </p:nvSpPr>
        <p:spPr>
          <a:xfrm rot="3642808">
            <a:off x="11429036" y="340939"/>
            <a:ext cx="510612" cy="392685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等腰三角形 57"/>
          <p:cNvSpPr/>
          <p:nvPr/>
        </p:nvSpPr>
        <p:spPr>
          <a:xfrm rot="10800000">
            <a:off x="11443352" y="-290554"/>
            <a:ext cx="796274" cy="61237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等腰三角形 58"/>
          <p:cNvSpPr/>
          <p:nvPr/>
        </p:nvSpPr>
        <p:spPr>
          <a:xfrm rot="3642808">
            <a:off x="11820668" y="915718"/>
            <a:ext cx="676734" cy="520112"/>
          </a:xfrm>
          <a:prstGeom prst="triangle">
            <a:avLst/>
          </a:prstGeom>
          <a:solidFill>
            <a:srgbClr val="EF1D1D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377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541</Words>
  <Application>Microsoft Office PowerPoint</Application>
  <PresentationFormat>自定义</PresentationFormat>
  <Paragraphs>93</Paragraphs>
  <Slides>16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Arial</vt:lpstr>
      <vt:lpstr>宋体</vt:lpstr>
      <vt:lpstr>微软雅黑</vt:lpstr>
      <vt:lpstr>MHeiSung HKS UltraBold</vt:lpstr>
      <vt:lpstr>Calibri Light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这电脑有毒</dc:creator>
  <cp:lastModifiedBy>Microsoft</cp:lastModifiedBy>
  <cp:revision>99</cp:revision>
  <dcterms:created xsi:type="dcterms:W3CDTF">2016-02-02T01:46:44Z</dcterms:created>
  <dcterms:modified xsi:type="dcterms:W3CDTF">2016-06-17T06:34:56Z</dcterms:modified>
</cp:coreProperties>
</file>